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9" r:id="rId5"/>
  </p:sldMasterIdLst>
  <p:notesMasterIdLst>
    <p:notesMasterId r:id="rId19"/>
  </p:notesMasterIdLst>
  <p:handoutMasterIdLst>
    <p:handoutMasterId r:id="rId20"/>
  </p:handoutMasterIdLst>
  <p:sldIdLst>
    <p:sldId id="1476" r:id="rId6"/>
    <p:sldId id="1473" r:id="rId7"/>
    <p:sldId id="1070" r:id="rId8"/>
    <p:sldId id="1071" r:id="rId9"/>
    <p:sldId id="1073" r:id="rId10"/>
    <p:sldId id="1072" r:id="rId11"/>
    <p:sldId id="1081" r:id="rId12"/>
    <p:sldId id="1082" r:id="rId13"/>
    <p:sldId id="1474" r:id="rId14"/>
    <p:sldId id="1475" r:id="rId15"/>
    <p:sldId id="1083" r:id="rId16"/>
    <p:sldId id="1079" r:id="rId17"/>
    <p:sldId id="1080"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soza, Evelio@CalOES" initials="VE" lastIdx="1" clrIdx="0">
    <p:extLst>
      <p:ext uri="{19B8F6BF-5375-455C-9EA6-DF929625EA0E}">
        <p15:presenceInfo xmlns:p15="http://schemas.microsoft.com/office/powerpoint/2012/main" userId="S::VersozaE@caloes.ca.gov::a2d991a2-df21-4849-8a61-782b5dbd6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8"/>
    <a:srgbClr val="E1EBF7"/>
    <a:srgbClr val="0000FF"/>
    <a:srgbClr val="AFBFC6"/>
    <a:srgbClr val="00B078"/>
    <a:srgbClr val="FAF7E8"/>
    <a:srgbClr val="32577E"/>
    <a:srgbClr val="C19807"/>
    <a:srgbClr val="CEAA4B"/>
    <a:srgbClr val="FFF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38" y="331"/>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1403" tIns="45702" rIns="91403" bIns="45702" rtlCol="0"/>
          <a:lstStyle>
            <a:lvl1pPr algn="l">
              <a:defRPr sz="1200"/>
            </a:lvl1pPr>
          </a:lstStyle>
          <a:p>
            <a:r>
              <a:rPr lang="en-US" b="1"/>
              <a:t>FEMA-4750-DR-CA</a:t>
            </a:r>
          </a:p>
        </p:txBody>
      </p:sp>
    </p:spTree>
    <p:extLst>
      <p:ext uri="{BB962C8B-B14F-4D97-AF65-F5344CB8AC3E}">
        <p14:creationId xmlns:p14="http://schemas.microsoft.com/office/powerpoint/2010/main" val="1563475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5138"/>
          </a:xfrm>
          <a:prstGeom prst="rect">
            <a:avLst/>
          </a:prstGeom>
        </p:spPr>
        <p:txBody>
          <a:bodyPr vert="horz" lIns="91395" tIns="45698" rIns="91395" bIns="45698" rtlCol="0"/>
          <a:lstStyle>
            <a:lvl1pPr algn="l">
              <a:defRPr sz="1200"/>
            </a:lvl1pPr>
          </a:lstStyle>
          <a:p>
            <a:endParaRPr lang="en-US"/>
          </a:p>
        </p:txBody>
      </p:sp>
      <p:sp>
        <p:nvSpPr>
          <p:cNvPr id="3" name="Date Placeholder 2"/>
          <p:cNvSpPr>
            <a:spLocks noGrp="1"/>
          </p:cNvSpPr>
          <p:nvPr>
            <p:ph type="dt" idx="1"/>
          </p:nvPr>
        </p:nvSpPr>
        <p:spPr>
          <a:xfrm>
            <a:off x="3970342" y="0"/>
            <a:ext cx="3038475" cy="465138"/>
          </a:xfrm>
          <a:prstGeom prst="rect">
            <a:avLst/>
          </a:prstGeom>
        </p:spPr>
        <p:txBody>
          <a:bodyPr vert="horz" lIns="91395" tIns="45698" rIns="91395" bIns="45698" rtlCol="0"/>
          <a:lstStyle>
            <a:lvl1pPr algn="r">
              <a:defRPr sz="1200"/>
            </a:lvl1pPr>
          </a:lstStyle>
          <a:p>
            <a:fld id="{20A830E3-23FA-4CB0-86C2-6F6AD95BB612}" type="datetimeFigureOut">
              <a:rPr lang="en-US" smtClean="0"/>
              <a:t>5/31/2024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395" tIns="45698" rIns="91395" bIns="45698" rtlCol="0" anchor="ctr"/>
          <a:lstStyle/>
          <a:p>
            <a:endParaRPr lang="en-US"/>
          </a:p>
        </p:txBody>
      </p:sp>
      <p:sp>
        <p:nvSpPr>
          <p:cNvPr id="5" name="Notes Placeholder 4"/>
          <p:cNvSpPr>
            <a:spLocks noGrp="1"/>
          </p:cNvSpPr>
          <p:nvPr>
            <p:ph type="body" sz="quarter" idx="3"/>
          </p:nvPr>
        </p:nvSpPr>
        <p:spPr>
          <a:xfrm>
            <a:off x="701678" y="4416431"/>
            <a:ext cx="5607050" cy="4183063"/>
          </a:xfrm>
          <a:prstGeom prst="rect">
            <a:avLst/>
          </a:prstGeom>
        </p:spPr>
        <p:txBody>
          <a:bodyPr vert="horz" lIns="91395" tIns="45698" rIns="91395" bIns="456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6"/>
            <a:ext cx="3038475" cy="465138"/>
          </a:xfrm>
          <a:prstGeom prst="rect">
            <a:avLst/>
          </a:prstGeom>
        </p:spPr>
        <p:txBody>
          <a:bodyPr vert="horz" lIns="91395" tIns="45698" rIns="91395" bIns="45698" rtlCol="0" anchor="b"/>
          <a:lstStyle>
            <a:lvl1pPr algn="l">
              <a:defRPr sz="1200"/>
            </a:lvl1pPr>
          </a:lstStyle>
          <a:p>
            <a:endParaRPr lang="en-US"/>
          </a:p>
        </p:txBody>
      </p:sp>
      <p:sp>
        <p:nvSpPr>
          <p:cNvPr id="7" name="Slide Number Placeholder 6"/>
          <p:cNvSpPr>
            <a:spLocks noGrp="1"/>
          </p:cNvSpPr>
          <p:nvPr>
            <p:ph type="sldNum" sz="quarter" idx="5"/>
          </p:nvPr>
        </p:nvSpPr>
        <p:spPr>
          <a:xfrm>
            <a:off x="3970342" y="8829676"/>
            <a:ext cx="3038475" cy="465138"/>
          </a:xfrm>
          <a:prstGeom prst="rect">
            <a:avLst/>
          </a:prstGeom>
        </p:spPr>
        <p:txBody>
          <a:bodyPr vert="horz" lIns="91395" tIns="45698" rIns="91395" bIns="45698" rtlCol="0" anchor="b"/>
          <a:lstStyle>
            <a:lvl1pPr algn="r">
              <a:defRPr sz="1200"/>
            </a:lvl1pPr>
          </a:lstStyle>
          <a:p>
            <a:fld id="{8DB296A1-F011-4939-8E63-F23DDB4520DA}" type="slidenum">
              <a:rPr lang="en-US" smtClean="0"/>
              <a:t>‹#›</a:t>
            </a:fld>
            <a:endParaRPr lang="en-US"/>
          </a:p>
        </p:txBody>
      </p:sp>
    </p:spTree>
    <p:extLst>
      <p:ext uri="{BB962C8B-B14F-4D97-AF65-F5344CB8AC3E}">
        <p14:creationId xmlns:p14="http://schemas.microsoft.com/office/powerpoint/2010/main" val="43005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6" eaLnBrk="0" hangingPunct="0">
              <a:spcBef>
                <a:spcPct val="30000"/>
              </a:spcBef>
              <a:defRPr sz="1200">
                <a:solidFill>
                  <a:schemeClr val="tx1"/>
                </a:solidFill>
                <a:latin typeface="Times New Roman" pitchFamily="18" charset="0"/>
              </a:defRPr>
            </a:lvl1pPr>
            <a:lvl2pPr marL="736969" indent="-283448" defTabSz="922786" eaLnBrk="0" hangingPunct="0">
              <a:spcBef>
                <a:spcPct val="30000"/>
              </a:spcBef>
              <a:defRPr sz="1200">
                <a:solidFill>
                  <a:schemeClr val="tx1"/>
                </a:solidFill>
                <a:latin typeface="Times New Roman" pitchFamily="18" charset="0"/>
              </a:defRPr>
            </a:lvl2pPr>
            <a:lvl3pPr marL="1133798" indent="-226759" defTabSz="922786" eaLnBrk="0" hangingPunct="0">
              <a:spcBef>
                <a:spcPct val="30000"/>
              </a:spcBef>
              <a:defRPr sz="1200">
                <a:solidFill>
                  <a:schemeClr val="tx1"/>
                </a:solidFill>
                <a:latin typeface="Times New Roman" pitchFamily="18" charset="0"/>
              </a:defRPr>
            </a:lvl3pPr>
            <a:lvl4pPr marL="1587317" indent="-226759" defTabSz="922786" eaLnBrk="0" hangingPunct="0">
              <a:spcBef>
                <a:spcPct val="30000"/>
              </a:spcBef>
              <a:defRPr sz="1200">
                <a:solidFill>
                  <a:schemeClr val="tx1"/>
                </a:solidFill>
                <a:latin typeface="Times New Roman" pitchFamily="18" charset="0"/>
              </a:defRPr>
            </a:lvl4pPr>
            <a:lvl5pPr marL="2040836" indent="-226759" defTabSz="922786" eaLnBrk="0" hangingPunct="0">
              <a:spcBef>
                <a:spcPct val="30000"/>
              </a:spcBef>
              <a:defRPr sz="1200">
                <a:solidFill>
                  <a:schemeClr val="tx1"/>
                </a:solidFill>
                <a:latin typeface="Times New Roman" pitchFamily="18" charset="0"/>
              </a:defRPr>
            </a:lvl5pPr>
            <a:lvl6pPr marL="2494354" indent="-226759" defTabSz="922786" eaLnBrk="0" fontAlgn="base" hangingPunct="0">
              <a:spcBef>
                <a:spcPct val="30000"/>
              </a:spcBef>
              <a:spcAft>
                <a:spcPct val="0"/>
              </a:spcAft>
              <a:defRPr sz="1200">
                <a:solidFill>
                  <a:schemeClr val="tx1"/>
                </a:solidFill>
                <a:latin typeface="Times New Roman" pitchFamily="18" charset="0"/>
              </a:defRPr>
            </a:lvl6pPr>
            <a:lvl7pPr marL="2947873" indent="-226759" defTabSz="922786" eaLnBrk="0" fontAlgn="base" hangingPunct="0">
              <a:spcBef>
                <a:spcPct val="30000"/>
              </a:spcBef>
              <a:spcAft>
                <a:spcPct val="0"/>
              </a:spcAft>
              <a:defRPr sz="1200">
                <a:solidFill>
                  <a:schemeClr val="tx1"/>
                </a:solidFill>
                <a:latin typeface="Times New Roman" pitchFamily="18" charset="0"/>
              </a:defRPr>
            </a:lvl7pPr>
            <a:lvl8pPr marL="3401394" indent="-226759" defTabSz="922786" eaLnBrk="0" fontAlgn="base" hangingPunct="0">
              <a:spcBef>
                <a:spcPct val="30000"/>
              </a:spcBef>
              <a:spcAft>
                <a:spcPct val="0"/>
              </a:spcAft>
              <a:defRPr sz="1200">
                <a:solidFill>
                  <a:schemeClr val="tx1"/>
                </a:solidFill>
                <a:latin typeface="Times New Roman" pitchFamily="18" charset="0"/>
              </a:defRPr>
            </a:lvl8pPr>
            <a:lvl9pPr marL="3854912" indent="-226759" defTabSz="922786" eaLnBrk="0" fontAlgn="base" hangingPunct="0">
              <a:spcBef>
                <a:spcPct val="30000"/>
              </a:spcBef>
              <a:spcAft>
                <a:spcPct val="0"/>
              </a:spcAft>
              <a:defRPr sz="1200">
                <a:solidFill>
                  <a:schemeClr val="tx1"/>
                </a:solidFill>
                <a:latin typeface="Times New Roman" pitchFamily="18" charset="0"/>
              </a:defRPr>
            </a:lvl9pPr>
          </a:lstStyle>
          <a:p>
            <a:pPr eaLnBrk="1" fontAlgn="base" hangingPunct="1">
              <a:spcBef>
                <a:spcPct val="0"/>
              </a:spcBef>
              <a:spcAft>
                <a:spcPct val="0"/>
              </a:spcAft>
              <a:defRPr/>
            </a:pPr>
            <a:fld id="{988BAA95-87C3-4816-97B1-B6929019FF19}" type="slidenum">
              <a:rPr lang="en-US" altLang="en-US">
                <a:solidFill>
                  <a:srgbClr val="000000"/>
                </a:solidFill>
              </a:rPr>
              <a:pPr eaLnBrk="1" fontAlgn="base" hangingPunct="1">
                <a:spcBef>
                  <a:spcPct val="0"/>
                </a:spcBef>
                <a:spcAft>
                  <a:spcPct val="0"/>
                </a:spcAft>
                <a:defRPr/>
              </a:pPr>
              <a:t>1</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xfrm>
            <a:off x="1606550" y="614363"/>
            <a:ext cx="3898900" cy="2925762"/>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1022" tIns="45512" rIns="91022" bIns="45512"/>
          <a:lstStyle/>
          <a:p>
            <a:pPr eaLnBrk="1" hangingPunct="1"/>
            <a:endParaRPr lang="en-US" altLang="en-US"/>
          </a:p>
        </p:txBody>
      </p:sp>
    </p:spTree>
    <p:extLst>
      <p:ext uri="{BB962C8B-B14F-4D97-AF65-F5344CB8AC3E}">
        <p14:creationId xmlns:p14="http://schemas.microsoft.com/office/powerpoint/2010/main" val="66642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86" eaLnBrk="0" hangingPunct="0">
              <a:spcBef>
                <a:spcPct val="30000"/>
              </a:spcBef>
              <a:defRPr sz="1200">
                <a:solidFill>
                  <a:schemeClr val="tx1"/>
                </a:solidFill>
                <a:latin typeface="Times New Roman" pitchFamily="18" charset="0"/>
              </a:defRPr>
            </a:lvl1pPr>
            <a:lvl2pPr marL="736969" indent="-283448" defTabSz="922786" eaLnBrk="0" hangingPunct="0">
              <a:spcBef>
                <a:spcPct val="30000"/>
              </a:spcBef>
              <a:defRPr sz="1200">
                <a:solidFill>
                  <a:schemeClr val="tx1"/>
                </a:solidFill>
                <a:latin typeface="Times New Roman" pitchFamily="18" charset="0"/>
              </a:defRPr>
            </a:lvl2pPr>
            <a:lvl3pPr marL="1133798" indent="-226759" defTabSz="922786" eaLnBrk="0" hangingPunct="0">
              <a:spcBef>
                <a:spcPct val="30000"/>
              </a:spcBef>
              <a:defRPr sz="1200">
                <a:solidFill>
                  <a:schemeClr val="tx1"/>
                </a:solidFill>
                <a:latin typeface="Times New Roman" pitchFamily="18" charset="0"/>
              </a:defRPr>
            </a:lvl3pPr>
            <a:lvl4pPr marL="1587317" indent="-226759" defTabSz="922786" eaLnBrk="0" hangingPunct="0">
              <a:spcBef>
                <a:spcPct val="30000"/>
              </a:spcBef>
              <a:defRPr sz="1200">
                <a:solidFill>
                  <a:schemeClr val="tx1"/>
                </a:solidFill>
                <a:latin typeface="Times New Roman" pitchFamily="18" charset="0"/>
              </a:defRPr>
            </a:lvl4pPr>
            <a:lvl5pPr marL="2040836" indent="-226759" defTabSz="922786" eaLnBrk="0" hangingPunct="0">
              <a:spcBef>
                <a:spcPct val="30000"/>
              </a:spcBef>
              <a:defRPr sz="1200">
                <a:solidFill>
                  <a:schemeClr val="tx1"/>
                </a:solidFill>
                <a:latin typeface="Times New Roman" pitchFamily="18" charset="0"/>
              </a:defRPr>
            </a:lvl5pPr>
            <a:lvl6pPr marL="2494354" indent="-226759" defTabSz="922786" eaLnBrk="0" fontAlgn="base" hangingPunct="0">
              <a:spcBef>
                <a:spcPct val="30000"/>
              </a:spcBef>
              <a:spcAft>
                <a:spcPct val="0"/>
              </a:spcAft>
              <a:defRPr sz="1200">
                <a:solidFill>
                  <a:schemeClr val="tx1"/>
                </a:solidFill>
                <a:latin typeface="Times New Roman" pitchFamily="18" charset="0"/>
              </a:defRPr>
            </a:lvl6pPr>
            <a:lvl7pPr marL="2947873" indent="-226759" defTabSz="922786" eaLnBrk="0" fontAlgn="base" hangingPunct="0">
              <a:spcBef>
                <a:spcPct val="30000"/>
              </a:spcBef>
              <a:spcAft>
                <a:spcPct val="0"/>
              </a:spcAft>
              <a:defRPr sz="1200">
                <a:solidFill>
                  <a:schemeClr val="tx1"/>
                </a:solidFill>
                <a:latin typeface="Times New Roman" pitchFamily="18" charset="0"/>
              </a:defRPr>
            </a:lvl7pPr>
            <a:lvl8pPr marL="3401394" indent="-226759" defTabSz="922786" eaLnBrk="0" fontAlgn="base" hangingPunct="0">
              <a:spcBef>
                <a:spcPct val="30000"/>
              </a:spcBef>
              <a:spcAft>
                <a:spcPct val="0"/>
              </a:spcAft>
              <a:defRPr sz="1200">
                <a:solidFill>
                  <a:schemeClr val="tx1"/>
                </a:solidFill>
                <a:latin typeface="Times New Roman" pitchFamily="18" charset="0"/>
              </a:defRPr>
            </a:lvl8pPr>
            <a:lvl9pPr marL="3854912" indent="-226759" defTabSz="922786" eaLnBrk="0" fontAlgn="base" hangingPunct="0">
              <a:spcBef>
                <a:spcPct val="30000"/>
              </a:spcBef>
              <a:spcAft>
                <a:spcPct val="0"/>
              </a:spcAft>
              <a:defRPr sz="1200">
                <a:solidFill>
                  <a:schemeClr val="tx1"/>
                </a:solidFill>
                <a:latin typeface="Times New Roman" pitchFamily="18" charset="0"/>
              </a:defRPr>
            </a:lvl9pPr>
          </a:lstStyle>
          <a:p>
            <a:pPr eaLnBrk="1" fontAlgn="base" hangingPunct="1">
              <a:spcBef>
                <a:spcPct val="0"/>
              </a:spcBef>
              <a:spcAft>
                <a:spcPct val="0"/>
              </a:spcAft>
              <a:defRPr/>
            </a:pPr>
            <a:fld id="{988BAA95-87C3-4816-97B1-B6929019FF19}" type="slidenum">
              <a:rPr lang="en-US" altLang="en-US">
                <a:solidFill>
                  <a:srgbClr val="000000"/>
                </a:solidFill>
              </a:rPr>
              <a:pPr eaLnBrk="1" fontAlgn="base" hangingPunct="1">
                <a:spcBef>
                  <a:spcPct val="0"/>
                </a:spcBef>
                <a:spcAft>
                  <a:spcPct val="0"/>
                </a:spcAft>
                <a:defRPr/>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xfrm>
            <a:off x="1606550" y="614363"/>
            <a:ext cx="3898900" cy="2925762"/>
          </a:xfrm>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1022" tIns="45512" rIns="91022" bIns="45512"/>
          <a:lstStyle/>
          <a:p>
            <a:pPr eaLnBrk="1" hangingPunct="1"/>
            <a:endParaRPr lang="en-US" altLang="en-US"/>
          </a:p>
        </p:txBody>
      </p:sp>
    </p:spTree>
    <p:extLst>
      <p:ext uri="{BB962C8B-B14F-4D97-AF65-F5344CB8AC3E}">
        <p14:creationId xmlns:p14="http://schemas.microsoft.com/office/powerpoint/2010/main" val="5456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266" fontAlgn="base">
              <a:spcBef>
                <a:spcPct val="0"/>
              </a:spcBef>
              <a:spcAft>
                <a:spcPct val="0"/>
              </a:spcAft>
              <a:defRPr/>
            </a:pPr>
            <a:fld id="{54F0117E-22A0-44F1-A447-43282D643019}" type="slidenum">
              <a:rPr lang="en-US">
                <a:solidFill>
                  <a:srgbClr val="000000"/>
                </a:solidFill>
                <a:latin typeface="Arial" charset="0"/>
              </a:rPr>
              <a:pPr defTabSz="914266" fontAlgn="base">
                <a:spcBef>
                  <a:spcPct val="0"/>
                </a:spcBef>
                <a:spcAft>
                  <a:spcPct val="0"/>
                </a:spcAft>
                <a:defRPr/>
              </a:pPr>
              <a:t>4</a:t>
            </a:fld>
            <a:endParaRPr lang="en-US">
              <a:solidFill>
                <a:srgbClr val="000000"/>
              </a:solidFill>
              <a:latin typeface="Arial" charset="0"/>
            </a:endParaRPr>
          </a:p>
        </p:txBody>
      </p:sp>
    </p:spTree>
    <p:extLst>
      <p:ext uri="{BB962C8B-B14F-4D97-AF65-F5344CB8AC3E}">
        <p14:creationId xmlns:p14="http://schemas.microsoft.com/office/powerpoint/2010/main" val="231499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0117E-22A0-44F1-A447-43282D643019}" type="slidenum">
              <a:rPr lang="en-US" smtClean="0"/>
              <a:t>12</a:t>
            </a:fld>
            <a:endParaRPr lang="en-US"/>
          </a:p>
        </p:txBody>
      </p:sp>
    </p:spTree>
    <p:extLst>
      <p:ext uri="{BB962C8B-B14F-4D97-AF65-F5344CB8AC3E}">
        <p14:creationId xmlns:p14="http://schemas.microsoft.com/office/powerpoint/2010/main" val="242678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F0117E-22A0-44F1-A447-43282D643019}" type="slidenum">
              <a:rPr lang="en-US" smtClean="0"/>
              <a:t>13</a:t>
            </a:fld>
            <a:endParaRPr lang="en-US"/>
          </a:p>
        </p:txBody>
      </p:sp>
    </p:spTree>
    <p:extLst>
      <p:ext uri="{BB962C8B-B14F-4D97-AF65-F5344CB8AC3E}">
        <p14:creationId xmlns:p14="http://schemas.microsoft.com/office/powerpoint/2010/main" val="159735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Title.cw.jpg"/>
          <p:cNvPicPr>
            <a:picLocks noChangeAspect="1"/>
          </p:cNvPicPr>
          <p:nvPr userDrawn="1"/>
        </p:nvPicPr>
        <p:blipFill>
          <a:blip r:embed="rId2"/>
          <a:srcRect t="35897"/>
          <a:stretch>
            <a:fillRect/>
          </a:stretch>
        </p:blipFill>
        <p:spPr>
          <a:xfrm>
            <a:off x="0" y="3048000"/>
            <a:ext cx="9144000" cy="3810000"/>
          </a:xfrm>
          <a:prstGeom prst="rect">
            <a:avLst/>
          </a:prstGeom>
        </p:spPr>
      </p:pic>
      <p:pic>
        <p:nvPicPr>
          <p:cNvPr id="4" name="Picture 3" descr="CalOES-Horizontal-Large-trans-PNG.png"/>
          <p:cNvPicPr>
            <a:picLocks noChangeAspect="1"/>
          </p:cNvPicPr>
          <p:nvPr userDrawn="1"/>
        </p:nvPicPr>
        <p:blipFill>
          <a:blip r:embed="rId3"/>
          <a:stretch>
            <a:fillRect/>
          </a:stretch>
        </p:blipFill>
        <p:spPr>
          <a:xfrm>
            <a:off x="2057400" y="533400"/>
            <a:ext cx="4914532" cy="1905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0" y="12192"/>
            <a:ext cx="9154160" cy="6845808"/>
          </a:xfrm>
          <a:prstGeom prst="rect">
            <a:avLst/>
          </a:prstGeom>
        </p:spPr>
      </p:pic>
      <p:pic>
        <p:nvPicPr>
          <p:cNvPr id="8" name="Picture 7" descr="Bar.jpg"/>
          <p:cNvPicPr>
            <a:picLocks noChangeAspect="1"/>
          </p:cNvPicPr>
          <p:nvPr userDrawn="1"/>
        </p:nvPicPr>
        <p:blipFill>
          <a:blip r:embed="rId3"/>
          <a:stretch>
            <a:fillRect/>
          </a:stretch>
        </p:blipFill>
        <p:spPr>
          <a:xfrm>
            <a:off x="0" y="-4064"/>
            <a:ext cx="9154160" cy="152569"/>
          </a:xfrm>
          <a:prstGeom prst="rect">
            <a:avLst/>
          </a:prstGeom>
        </p:spPr>
      </p:pic>
      <p:sp>
        <p:nvSpPr>
          <p:cNvPr id="12" name="Title 1"/>
          <p:cNvSpPr>
            <a:spLocks noGrp="1"/>
          </p:cNvSpPr>
          <p:nvPr>
            <p:ph type="ctrTitle"/>
          </p:nvPr>
        </p:nvSpPr>
        <p:spPr>
          <a:xfrm>
            <a:off x="654570" y="762000"/>
            <a:ext cx="7848600" cy="1069975"/>
          </a:xfrm>
        </p:spPr>
        <p:txBody>
          <a:bodyPr wrap="square"/>
          <a:lstStyle>
            <a:lvl1pPr algn="l">
              <a:defRPr b="0">
                <a:solidFill>
                  <a:srgbClr val="003F78"/>
                </a:solidFill>
              </a:defRPr>
            </a:lvl1pPr>
          </a:lstStyle>
          <a:p>
            <a:r>
              <a:rPr lang="en-US"/>
              <a:t>Click to edit Master title style</a:t>
            </a:r>
          </a:p>
        </p:txBody>
      </p:sp>
      <p:sp>
        <p:nvSpPr>
          <p:cNvPr id="13" name="Content Placeholder 2"/>
          <p:cNvSpPr>
            <a:spLocks noGrp="1"/>
          </p:cNvSpPr>
          <p:nvPr>
            <p:ph sz="half" idx="1"/>
          </p:nvPr>
        </p:nvSpPr>
        <p:spPr>
          <a:xfrm>
            <a:off x="654570" y="1984375"/>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4" name="Picture Placeholder 2"/>
          <p:cNvSpPr>
            <a:spLocks noGrp="1"/>
          </p:cNvSpPr>
          <p:nvPr>
            <p:ph type="pic" idx="12"/>
          </p:nvPr>
        </p:nvSpPr>
        <p:spPr>
          <a:xfrm>
            <a:off x="5988570" y="1984375"/>
            <a:ext cx="2514600" cy="3425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GoldBack.cw.jpg"/>
          <p:cNvPicPr>
            <a:picLocks noChangeAspect="1"/>
          </p:cNvPicPr>
          <p:nvPr userDrawn="1"/>
        </p:nvPicPr>
        <p:blipFill>
          <a:blip r:embed="rId2"/>
          <a:stretch>
            <a:fillRect/>
          </a:stretch>
        </p:blipFill>
        <p:spPr>
          <a:xfrm>
            <a:off x="0" y="12192"/>
            <a:ext cx="9154160" cy="6845808"/>
          </a:xfrm>
          <a:prstGeom prst="rect">
            <a:avLst/>
          </a:prstGeom>
        </p:spPr>
      </p:pic>
      <p:pic>
        <p:nvPicPr>
          <p:cNvPr id="10" name="Picture 9" descr="Bar.jpg"/>
          <p:cNvPicPr>
            <a:picLocks noChangeAspect="1"/>
          </p:cNvPicPr>
          <p:nvPr userDrawn="1"/>
        </p:nvPicPr>
        <p:blipFill>
          <a:blip r:embed="rId3"/>
          <a:stretch>
            <a:fillRect/>
          </a:stretch>
        </p:blipFill>
        <p:spPr>
          <a:xfrm>
            <a:off x="0" y="-4064"/>
            <a:ext cx="9154160" cy="152569"/>
          </a:xfrm>
          <a:prstGeom prst="rect">
            <a:avLst/>
          </a:prstGeom>
        </p:spPr>
      </p:pic>
      <p:sp>
        <p:nvSpPr>
          <p:cNvPr id="14" name="Content Placeholder 2"/>
          <p:cNvSpPr>
            <a:spLocks noGrp="1"/>
          </p:cNvSpPr>
          <p:nvPr>
            <p:ph sz="half" idx="1"/>
          </p:nvPr>
        </p:nvSpPr>
        <p:spPr>
          <a:xfrm>
            <a:off x="457200" y="808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half" idx="2"/>
          </p:nvPr>
        </p:nvSpPr>
        <p:spPr>
          <a:xfrm>
            <a:off x="4648200" y="805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0" y="-4064"/>
            <a:ext cx="9154160" cy="6862064"/>
          </a:xfrm>
          <a:prstGeom prst="rect">
            <a:avLst/>
          </a:prstGeom>
        </p:spPr>
      </p:pic>
      <p:pic>
        <p:nvPicPr>
          <p:cNvPr id="8" name="Picture 7" descr="Bar.jpg"/>
          <p:cNvPicPr>
            <a:picLocks noChangeAspect="1"/>
          </p:cNvPicPr>
          <p:nvPr userDrawn="1"/>
        </p:nvPicPr>
        <p:blipFill>
          <a:blip r:embed="rId3"/>
          <a:stretch>
            <a:fillRect/>
          </a:stretch>
        </p:blipFill>
        <p:spPr>
          <a:xfrm>
            <a:off x="0" y="-4064"/>
            <a:ext cx="9154160" cy="152569"/>
          </a:xfrm>
          <a:prstGeom prst="rect">
            <a:avLst/>
          </a:prstGeom>
        </p:spPr>
      </p:pic>
      <p:sp>
        <p:nvSpPr>
          <p:cNvPr id="12" name="Picture Placeholder 2"/>
          <p:cNvSpPr>
            <a:spLocks noGrp="1"/>
          </p:cNvSpPr>
          <p:nvPr>
            <p:ph type="pic" idx="1"/>
          </p:nvPr>
        </p:nvSpPr>
        <p:spPr>
          <a:xfrm>
            <a:off x="1792288" y="981076"/>
            <a:ext cx="5486400" cy="40052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2"/>
          </p:nvPr>
        </p:nvSpPr>
        <p:spPr>
          <a:xfrm>
            <a:off x="1792288" y="5053806"/>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0" y="-4064"/>
            <a:ext cx="9154160" cy="6862064"/>
          </a:xfrm>
          <a:prstGeom prst="rect">
            <a:avLst/>
          </a:prstGeom>
        </p:spPr>
      </p:pic>
      <p:pic>
        <p:nvPicPr>
          <p:cNvPr id="8" name="Picture 7" descr="Bar.jpg"/>
          <p:cNvPicPr>
            <a:picLocks noChangeAspect="1"/>
          </p:cNvPicPr>
          <p:nvPr userDrawn="1"/>
        </p:nvPicPr>
        <p:blipFill>
          <a:blip r:embed="rId3"/>
          <a:stretch>
            <a:fillRect/>
          </a:stretch>
        </p:blipFill>
        <p:spPr>
          <a:xfrm>
            <a:off x="0" y="-4064"/>
            <a:ext cx="9154160" cy="152569"/>
          </a:xfrm>
          <a:prstGeom prst="rect">
            <a:avLst/>
          </a:prstGeom>
        </p:spPr>
      </p:pic>
      <p:sp>
        <p:nvSpPr>
          <p:cNvPr id="12" name="Picture Placeholder 2"/>
          <p:cNvSpPr>
            <a:spLocks noGrp="1"/>
          </p:cNvSpPr>
          <p:nvPr>
            <p:ph type="pic" idx="1"/>
          </p:nvPr>
        </p:nvSpPr>
        <p:spPr>
          <a:xfrm>
            <a:off x="1792288" y="981076"/>
            <a:ext cx="5486400" cy="40052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2"/>
          </p:nvPr>
        </p:nvSpPr>
        <p:spPr>
          <a:xfrm>
            <a:off x="1792288" y="5053806"/>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descr="CalOES-Horizontal-Large-trans-PNG.png"/>
          <p:cNvPicPr>
            <a:picLocks noChangeAspect="1"/>
          </p:cNvPicPr>
          <p:nvPr userDrawn="1"/>
        </p:nvPicPr>
        <p:blipFill>
          <a:blip r:embed="rId4"/>
          <a:stretch>
            <a:fillRect/>
          </a:stretch>
        </p:blipFill>
        <p:spPr>
          <a:xfrm>
            <a:off x="76200" y="6134341"/>
            <a:ext cx="1670319" cy="64745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lor Backgroun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85E7027-71A3-264F-939E-CCE0B98C38F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253" b="8940"/>
          <a:stretch/>
        </p:blipFill>
        <p:spPr>
          <a:xfrm>
            <a:off x="1" y="0"/>
            <a:ext cx="9144000" cy="6858000"/>
          </a:xfrm>
          <a:prstGeom prst="rect">
            <a:avLst/>
          </a:prstGeom>
        </p:spPr>
      </p:pic>
      <p:sp>
        <p:nvSpPr>
          <p:cNvPr id="15" name="Rectangle 14">
            <a:extLst>
              <a:ext uri="{FF2B5EF4-FFF2-40B4-BE49-F238E27FC236}">
                <a16:creationId xmlns:a16="http://schemas.microsoft.com/office/drawing/2014/main" id="{773925F3-5FD2-5346-BA0B-28F7937016DB}"/>
              </a:ext>
            </a:extLst>
          </p:cNvPr>
          <p:cNvSpPr/>
          <p:nvPr userDrawn="1"/>
        </p:nvSpPr>
        <p:spPr bwMode="auto">
          <a:xfrm>
            <a:off x="0" y="0"/>
            <a:ext cx="9144000" cy="6858000"/>
          </a:xfrm>
          <a:prstGeom prst="rect">
            <a:avLst/>
          </a:prstGeom>
          <a:solidFill>
            <a:srgbClr val="013365">
              <a:alpha val="81000"/>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53ADF438-3F31-F14D-AD97-D57E8149C75F}"/>
              </a:ext>
            </a:extLst>
          </p:cNvPr>
          <p:cNvSpPr>
            <a:spLocks noGrp="1"/>
          </p:cNvSpPr>
          <p:nvPr>
            <p:ph type="title" hasCustomPrompt="1"/>
          </p:nvPr>
        </p:nvSpPr>
        <p:spPr>
          <a:xfrm>
            <a:off x="785813" y="2285901"/>
            <a:ext cx="7573183" cy="941224"/>
          </a:xfrm>
          <a:prstGeom prst="rect">
            <a:avLst/>
          </a:prstGeom>
        </p:spPr>
        <p:txBody>
          <a:bodyPr lIns="0" rIns="0" anchor="b" anchorCtr="0"/>
          <a:lstStyle>
            <a:lvl1pPr algn="r">
              <a:defRPr sz="2700" b="1" spc="-38" baseline="0">
                <a:solidFill>
                  <a:schemeClr val="bg1"/>
                </a:solidFill>
                <a:latin typeface="Century Gothic" panose="020B0502020202020204" pitchFamily="34" charset="0"/>
              </a:defRPr>
            </a:lvl1pPr>
          </a:lstStyle>
          <a:p>
            <a:r>
              <a:rPr lang="en-US"/>
              <a:t>Title: Century Gothic Bold, 36pt</a:t>
            </a:r>
          </a:p>
        </p:txBody>
      </p:sp>
      <p:sp>
        <p:nvSpPr>
          <p:cNvPr id="12" name="Text Placeholder 11">
            <a:extLst>
              <a:ext uri="{FF2B5EF4-FFF2-40B4-BE49-F238E27FC236}">
                <a16:creationId xmlns:a16="http://schemas.microsoft.com/office/drawing/2014/main" id="{49AAE93D-8B6E-A642-91FB-71C310D4D875}"/>
              </a:ext>
            </a:extLst>
          </p:cNvPr>
          <p:cNvSpPr>
            <a:spLocks noGrp="1"/>
          </p:cNvSpPr>
          <p:nvPr>
            <p:ph type="body" sz="quarter" idx="11" hasCustomPrompt="1"/>
          </p:nvPr>
        </p:nvSpPr>
        <p:spPr>
          <a:xfrm>
            <a:off x="785813" y="3617637"/>
            <a:ext cx="7573182" cy="526097"/>
          </a:xfrm>
          <a:prstGeom prst="rect">
            <a:avLst/>
          </a:prstGeom>
        </p:spPr>
        <p:txBody>
          <a:bodyPr lIns="0" rIns="0"/>
          <a:lstStyle>
            <a:lvl1pPr marL="4763" indent="-4763" algn="r">
              <a:buNone/>
              <a:tabLst/>
              <a:defRPr>
                <a:solidFill>
                  <a:schemeClr val="bg1"/>
                </a:solidFill>
                <a:latin typeface="Century Gothic" panose="020B0502020202020204" pitchFamily="34" charset="0"/>
              </a:defRPr>
            </a:lvl1pPr>
            <a:lvl2pPr>
              <a:buNone/>
              <a:defRPr/>
            </a:lvl2pPr>
          </a:lstStyle>
          <a:p>
            <a:pPr lvl="0"/>
            <a:r>
              <a:rPr lang="en-US"/>
              <a:t>Subtitle: Century Gothic, 22pt </a:t>
            </a:r>
          </a:p>
        </p:txBody>
      </p:sp>
      <p:sp>
        <p:nvSpPr>
          <p:cNvPr id="16" name="Text Placeholder 13">
            <a:extLst>
              <a:ext uri="{FF2B5EF4-FFF2-40B4-BE49-F238E27FC236}">
                <a16:creationId xmlns:a16="http://schemas.microsoft.com/office/drawing/2014/main" id="{1E2A1514-83FA-944B-99D9-C93260D3D292}"/>
              </a:ext>
            </a:extLst>
          </p:cNvPr>
          <p:cNvSpPr>
            <a:spLocks noGrp="1"/>
          </p:cNvSpPr>
          <p:nvPr>
            <p:ph type="body" sz="quarter" idx="13" hasCustomPrompt="1"/>
          </p:nvPr>
        </p:nvSpPr>
        <p:spPr>
          <a:xfrm>
            <a:off x="785814" y="5546392"/>
            <a:ext cx="2750065" cy="372108"/>
          </a:xfrm>
          <a:prstGeom prst="rect">
            <a:avLst/>
          </a:prstGeom>
        </p:spPr>
        <p:txBody>
          <a:bodyPr lIns="0" rIns="0" anchor="ctr" anchorCtr="0"/>
          <a:lstStyle>
            <a:lvl1pPr marL="4763" indent="-4763" algn="l">
              <a:buNone/>
              <a:tabLst/>
              <a:defRPr sz="900" b="0" i="0" spc="38" baseline="0">
                <a:solidFill>
                  <a:schemeClr val="bg1"/>
                </a:solidFill>
                <a:latin typeface="Century Gothic" panose="020B0502020202020204" pitchFamily="34" charset="0"/>
              </a:defRPr>
            </a:lvl1pPr>
          </a:lstStyle>
          <a:p>
            <a:pPr lvl="0"/>
            <a:r>
              <a:rPr lang="en-US"/>
              <a:t>Month, Date, Year</a:t>
            </a:r>
          </a:p>
        </p:txBody>
      </p:sp>
      <p:sp>
        <p:nvSpPr>
          <p:cNvPr id="17" name="Text Placeholder 13">
            <a:extLst>
              <a:ext uri="{FF2B5EF4-FFF2-40B4-BE49-F238E27FC236}">
                <a16:creationId xmlns:a16="http://schemas.microsoft.com/office/drawing/2014/main" id="{726B6CB1-C7C7-FC4D-BD5A-6CD7990E28DC}"/>
              </a:ext>
            </a:extLst>
          </p:cNvPr>
          <p:cNvSpPr>
            <a:spLocks noGrp="1"/>
          </p:cNvSpPr>
          <p:nvPr>
            <p:ph type="body" sz="quarter" idx="14" hasCustomPrompt="1"/>
          </p:nvPr>
        </p:nvSpPr>
        <p:spPr>
          <a:xfrm>
            <a:off x="3883232" y="5546392"/>
            <a:ext cx="1816928" cy="372108"/>
          </a:xfrm>
          <a:prstGeom prst="rect">
            <a:avLst/>
          </a:prstGeom>
        </p:spPr>
        <p:txBody>
          <a:bodyPr lIns="0" rIns="0" anchor="ctr" anchorCtr="0"/>
          <a:lstStyle>
            <a:lvl1pPr marL="4763" indent="-4763" algn="l">
              <a:buNone/>
              <a:tabLst/>
              <a:defRPr sz="900" b="0" i="0" spc="38" baseline="0">
                <a:solidFill>
                  <a:schemeClr val="bg1"/>
                </a:solidFill>
                <a:latin typeface="Century Gothic" panose="020B0502020202020204" pitchFamily="34" charset="0"/>
              </a:defRPr>
            </a:lvl1pPr>
          </a:lstStyle>
          <a:p>
            <a:pPr lvl="0"/>
            <a:r>
              <a:rPr lang="en-US" err="1"/>
              <a:t>CalOES</a:t>
            </a:r>
            <a:endParaRPr lang="en-US"/>
          </a:p>
        </p:txBody>
      </p:sp>
      <p:pic>
        <p:nvPicPr>
          <p:cNvPr id="13" name="Picture 12">
            <a:extLst>
              <a:ext uri="{FF2B5EF4-FFF2-40B4-BE49-F238E27FC236}">
                <a16:creationId xmlns:a16="http://schemas.microsoft.com/office/drawing/2014/main" id="{C475D51D-4708-9F44-AAA9-7C1B449D68C7}"/>
              </a:ext>
            </a:extLst>
          </p:cNvPr>
          <p:cNvPicPr/>
          <p:nvPr userDrawn="1"/>
        </p:nvPicPr>
        <p:blipFill>
          <a:blip r:embed="rId4"/>
          <a:stretch>
            <a:fillRect/>
          </a:stretch>
        </p:blipFill>
        <p:spPr>
          <a:xfrm>
            <a:off x="7040936" y="5217460"/>
            <a:ext cx="1317252" cy="618863"/>
          </a:xfrm>
          <a:prstGeom prst="rect">
            <a:avLst/>
          </a:prstGeom>
        </p:spPr>
      </p:pic>
      <p:grpSp>
        <p:nvGrpSpPr>
          <p:cNvPr id="19" name="Group 18">
            <a:extLst>
              <a:ext uri="{FF2B5EF4-FFF2-40B4-BE49-F238E27FC236}">
                <a16:creationId xmlns:a16="http://schemas.microsoft.com/office/drawing/2014/main" id="{2DDF9FE8-7AF4-6E4E-A515-56D2762E314B}"/>
              </a:ext>
            </a:extLst>
          </p:cNvPr>
          <p:cNvGrpSpPr/>
          <p:nvPr userDrawn="1"/>
        </p:nvGrpSpPr>
        <p:grpSpPr>
          <a:xfrm rot="16200000">
            <a:off x="-3369129" y="3364637"/>
            <a:ext cx="6858004" cy="128722"/>
            <a:chOff x="-31806" y="2587148"/>
            <a:chExt cx="3689408" cy="104866"/>
          </a:xfrm>
        </p:grpSpPr>
        <p:grpSp>
          <p:nvGrpSpPr>
            <p:cNvPr id="20" name="Group 19">
              <a:extLst>
                <a:ext uri="{FF2B5EF4-FFF2-40B4-BE49-F238E27FC236}">
                  <a16:creationId xmlns:a16="http://schemas.microsoft.com/office/drawing/2014/main" id="{5A32A8DC-74EE-AB4E-9828-8741AD1F7970}"/>
                </a:ext>
              </a:extLst>
            </p:cNvPr>
            <p:cNvGrpSpPr/>
            <p:nvPr/>
          </p:nvGrpSpPr>
          <p:grpSpPr>
            <a:xfrm>
              <a:off x="-31806" y="2587148"/>
              <a:ext cx="3689408" cy="101217"/>
              <a:chOff x="-47705" y="2552425"/>
              <a:chExt cx="4497291" cy="71589"/>
            </a:xfrm>
          </p:grpSpPr>
          <p:sp>
            <p:nvSpPr>
              <p:cNvPr id="22" name="Rectangle 21">
                <a:extLst>
                  <a:ext uri="{FF2B5EF4-FFF2-40B4-BE49-F238E27FC236}">
                    <a16:creationId xmlns:a16="http://schemas.microsoft.com/office/drawing/2014/main" id="{E0C49896-736C-5E46-A876-D1A29DB5307E}"/>
                  </a:ext>
                </a:extLst>
              </p:cNvPr>
              <p:cNvSpPr/>
              <p:nvPr/>
            </p:nvSpPr>
            <p:spPr bwMode="auto">
              <a:xfrm>
                <a:off x="1012812" y="2552426"/>
                <a:ext cx="3436774" cy="71587"/>
              </a:xfrm>
              <a:prstGeom prst="rect">
                <a:avLst/>
              </a:prstGeom>
              <a:solidFill>
                <a:srgbClr val="013365"/>
              </a:solidFill>
              <a:ln>
                <a:noFill/>
              </a:ln>
              <a:effectLst/>
            </p:spPr>
            <p:txBody>
              <a:bodyPr vert="horz" wrap="square" lIns="91440" tIns="45720" rIns="91440" bIns="45720" numCol="1" rtlCol="0"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84953D80-4ADD-BF4F-80B3-187B948EBBE6}"/>
                  </a:ext>
                </a:extLst>
              </p:cNvPr>
              <p:cNvSpPr/>
              <p:nvPr userDrawn="1"/>
            </p:nvSpPr>
            <p:spPr bwMode="auto">
              <a:xfrm rot="5400000">
                <a:off x="446758" y="2057962"/>
                <a:ext cx="71589" cy="1060516"/>
              </a:xfrm>
              <a:prstGeom prst="rect">
                <a:avLst/>
              </a:prstGeom>
              <a:solidFill>
                <a:sysClr val="windowText" lastClr="000000">
                  <a:lumMod val="95000"/>
                  <a:lumOff val="5000"/>
                </a:sys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1005863" eaLnBrk="1" fontAlgn="auto" latinLnBrk="0" hangingPunct="1">
                  <a:lnSpc>
                    <a:spcPct val="100000"/>
                  </a:lnSpc>
                  <a:spcBef>
                    <a:spcPts val="0"/>
                  </a:spcBef>
                  <a:spcAft>
                    <a:spcPts val="0"/>
                  </a:spcAft>
                  <a:buClrTx/>
                  <a:buSzTx/>
                  <a:buFontTx/>
                  <a:buNone/>
                  <a:tabLst/>
                  <a:defRPr/>
                </a:pPr>
                <a:endParaRPr kumimoji="0" lang="en-US" sz="2640" b="0" i="0" u="none" strike="noStrike" kern="0" cap="none" spc="0" normalizeH="0" baseline="0" noProof="0">
                  <a:ln>
                    <a:noFill/>
                  </a:ln>
                  <a:solidFill>
                    <a:prstClr val="black"/>
                  </a:solidFill>
                  <a:effectLst/>
                  <a:uLnTx/>
                  <a:uFillTx/>
                  <a:latin typeface="Century Gothic" panose="020B0502020202020204" pitchFamily="34" charset="0"/>
                </a:endParaRPr>
              </a:p>
            </p:txBody>
          </p:sp>
        </p:grpSp>
        <p:sp>
          <p:nvSpPr>
            <p:cNvPr id="21" name="Rectangle 20">
              <a:extLst>
                <a:ext uri="{FF2B5EF4-FFF2-40B4-BE49-F238E27FC236}">
                  <a16:creationId xmlns:a16="http://schemas.microsoft.com/office/drawing/2014/main" id="{91ABF9F7-9C32-474B-9E82-AD5716E4395E}"/>
                </a:ext>
              </a:extLst>
            </p:cNvPr>
            <p:cNvSpPr/>
            <p:nvPr/>
          </p:nvSpPr>
          <p:spPr bwMode="auto">
            <a:xfrm rot="5400000">
              <a:off x="1099312" y="2329687"/>
              <a:ext cx="101214" cy="623440"/>
            </a:xfrm>
            <a:prstGeom prst="rect">
              <a:avLst/>
            </a:prstGeom>
            <a:solidFill>
              <a:srgbClr val="CACAC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1005863" eaLnBrk="1" fontAlgn="auto" latinLnBrk="0" hangingPunct="1">
                <a:lnSpc>
                  <a:spcPct val="100000"/>
                </a:lnSpc>
                <a:spcBef>
                  <a:spcPts val="0"/>
                </a:spcBef>
                <a:spcAft>
                  <a:spcPts val="0"/>
                </a:spcAft>
                <a:buClrTx/>
                <a:buSzTx/>
                <a:buFontTx/>
                <a:buNone/>
                <a:tabLst/>
                <a:defRPr/>
              </a:pPr>
              <a:endParaRPr kumimoji="0" lang="en-US" sz="2640" b="0" i="0" u="none" strike="noStrike" kern="0" cap="none" spc="0" normalizeH="0" baseline="0" noProof="0">
                <a:ln>
                  <a:noFill/>
                </a:ln>
                <a:solidFill>
                  <a:prstClr val="black"/>
                </a:solidFill>
                <a:effectLst/>
                <a:uLnTx/>
                <a:uFillTx/>
                <a:latin typeface="Century Gothic" panose="020B0502020202020204" pitchFamily="34" charset="0"/>
              </a:endParaRPr>
            </a:p>
          </p:txBody>
        </p:sp>
      </p:grpSp>
    </p:spTree>
    <p:extLst>
      <p:ext uri="{BB962C8B-B14F-4D97-AF65-F5344CB8AC3E}">
        <p14:creationId xmlns:p14="http://schemas.microsoft.com/office/powerpoint/2010/main" val="303992359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59492"/>
            <a:ext cx="8526780" cy="765157"/>
          </a:xfrm>
          <a:prstGeom prst="rect">
            <a:avLst/>
          </a:prstGeom>
        </p:spPr>
        <p:txBody>
          <a:bodyPr lIns="0" rIns="0" anchor="t" anchorCtr="0"/>
          <a:lstStyle>
            <a:lvl1pPr algn="l">
              <a:defRPr sz="2100" b="1" i="0">
                <a:solidFill>
                  <a:srgbClr val="013365"/>
                </a:solidFill>
                <a:latin typeface="Century Gothic" panose="020B0502020202020204" pitchFamily="34" charset="0"/>
                <a:cs typeface="Arial Narrow"/>
              </a:defRPr>
            </a:lvl1pPr>
          </a:lstStyle>
          <a:p>
            <a:r>
              <a:rPr lang="en-US"/>
              <a:t>Headings: Century Gothic Bold, 28-32pt</a:t>
            </a:r>
          </a:p>
        </p:txBody>
      </p:sp>
      <p:sp>
        <p:nvSpPr>
          <p:cNvPr id="7" name="Slide Number Placeholder 2">
            <a:extLst>
              <a:ext uri="{FF2B5EF4-FFF2-40B4-BE49-F238E27FC236}">
                <a16:creationId xmlns:a16="http://schemas.microsoft.com/office/drawing/2014/main" id="{F98FFCF2-C9EC-224A-9168-DC23DC4F04C3}"/>
              </a:ext>
            </a:extLst>
          </p:cNvPr>
          <p:cNvSpPr>
            <a:spLocks noGrp="1"/>
          </p:cNvSpPr>
          <p:nvPr>
            <p:ph type="sldNum" sz="quarter" idx="4"/>
          </p:nvPr>
        </p:nvSpPr>
        <p:spPr>
          <a:xfrm>
            <a:off x="3286761" y="6287384"/>
            <a:ext cx="5544821" cy="267623"/>
          </a:xfrm>
          <a:prstGeom prst="rect">
            <a:avLst/>
          </a:prstGeom>
        </p:spPr>
        <p:txBody>
          <a:bodyPr vert="horz" lIns="0" tIns="45720" rIns="0" bIns="45720" rtlCol="0" anchor="ctr"/>
          <a:lstStyle>
            <a:lvl1pPr algn="r">
              <a:defRPr sz="750" spc="30" baseline="0">
                <a:solidFill>
                  <a:srgbClr val="7F7F7F"/>
                </a:solidFill>
                <a:latin typeface="Century Gothic" panose="020B0502020202020204" pitchFamily="34" charset="0"/>
                <a:cs typeface="Arial" panose="020B0604020202020204" pitchFamily="34" charset="0"/>
              </a:defRPr>
            </a:lvl1pPr>
          </a:lstStyle>
          <a:p>
            <a:r>
              <a:rPr lang="en-US"/>
              <a:t>2022 BRIC NOFO |  </a:t>
            </a:r>
            <a:fld id="{18FD47A2-EF8B-0240-AD90-9B51A2DFE8C1}" type="slidenum">
              <a:rPr lang="en-US" b="1" smtClean="0"/>
              <a:pPr/>
              <a:t>‹#›</a:t>
            </a:fld>
            <a:endParaRPr lang="en-US" b="1"/>
          </a:p>
        </p:txBody>
      </p:sp>
      <p:sp>
        <p:nvSpPr>
          <p:cNvPr id="5" name="Text Placeholder 4">
            <a:extLst>
              <a:ext uri="{FF2B5EF4-FFF2-40B4-BE49-F238E27FC236}">
                <a16:creationId xmlns:a16="http://schemas.microsoft.com/office/drawing/2014/main" id="{C3942085-75C1-1F4B-8973-ED414F86976E}"/>
              </a:ext>
            </a:extLst>
          </p:cNvPr>
          <p:cNvSpPr>
            <a:spLocks noGrp="1"/>
          </p:cNvSpPr>
          <p:nvPr>
            <p:ph type="body" sz="quarter" idx="10" hasCustomPrompt="1"/>
          </p:nvPr>
        </p:nvSpPr>
        <p:spPr>
          <a:xfrm>
            <a:off x="304800" y="1095983"/>
            <a:ext cx="8526780" cy="5015894"/>
          </a:xfrm>
          <a:prstGeom prst="rect">
            <a:avLst/>
          </a:prstGeom>
        </p:spPr>
        <p:txBody>
          <a:bodyPr lIns="0" rIns="0"/>
          <a:lstStyle>
            <a:lvl1pPr marL="0" indent="0">
              <a:lnSpc>
                <a:spcPct val="114000"/>
              </a:lnSpc>
              <a:spcBef>
                <a:spcPts val="225"/>
              </a:spcBef>
              <a:spcAft>
                <a:spcPts val="225"/>
              </a:spcAft>
              <a:buSzPct val="100000"/>
              <a:buFont typeface="Arial" panose="020B0604020202020204" pitchFamily="34" charset="0"/>
              <a:buNone/>
              <a:tabLst/>
              <a:defRPr sz="1350" b="0" i="0">
                <a:solidFill>
                  <a:schemeClr val="tx1"/>
                </a:solidFill>
                <a:latin typeface="Century Gothic" panose="020B0502020202020204" pitchFamily="34" charset="0"/>
              </a:defRPr>
            </a:lvl1pPr>
            <a:lvl2pPr marL="173831" indent="-167879">
              <a:lnSpc>
                <a:spcPct val="114000"/>
              </a:lnSpc>
              <a:spcBef>
                <a:spcPts val="225"/>
              </a:spcBef>
              <a:spcAft>
                <a:spcPts val="225"/>
              </a:spcAft>
              <a:buClr>
                <a:srgbClr val="013365"/>
              </a:buClr>
              <a:buSzPct val="110000"/>
              <a:buFont typeface="Arial" panose="020B0604020202020204" pitchFamily="34" charset="0"/>
              <a:buChar char="•"/>
              <a:tabLst/>
              <a:defRPr sz="1350" b="0" i="0">
                <a:solidFill>
                  <a:schemeClr val="tx1"/>
                </a:solidFill>
                <a:latin typeface="Century Gothic" panose="020B0502020202020204" pitchFamily="34" charset="0"/>
              </a:defRPr>
            </a:lvl2pPr>
            <a:lvl3pPr marL="342900" indent="-169069">
              <a:lnSpc>
                <a:spcPct val="114000"/>
              </a:lnSpc>
              <a:spcBef>
                <a:spcPts val="225"/>
              </a:spcBef>
              <a:spcAft>
                <a:spcPts val="225"/>
              </a:spcAft>
              <a:buSzPct val="105000"/>
              <a:buFont typeface="Arial" panose="020B0604020202020204" pitchFamily="34" charset="0"/>
              <a:buChar char="•"/>
              <a:tabLst/>
              <a:defRPr lang="en-US" sz="1350" b="0" i="0" dirty="0" smtClean="0">
                <a:solidFill>
                  <a:schemeClr val="tx1"/>
                </a:solidFill>
                <a:latin typeface="Century Gothic" panose="020B0502020202020204" pitchFamily="34" charset="0"/>
              </a:defRPr>
            </a:lvl3pPr>
            <a:lvl4pPr marL="517922" indent="-175022">
              <a:lnSpc>
                <a:spcPct val="114000"/>
              </a:lnSpc>
              <a:spcBef>
                <a:spcPts val="225"/>
              </a:spcBef>
              <a:spcAft>
                <a:spcPts val="225"/>
              </a:spcAft>
              <a:buClr>
                <a:srgbClr val="7F7F7F"/>
              </a:buClr>
              <a:buFont typeface="Arial" panose="020B0604020202020204" pitchFamily="34" charset="0"/>
              <a:buChar char="•"/>
              <a:tabLst/>
              <a:defRPr sz="1350">
                <a:solidFill>
                  <a:schemeClr val="tx1"/>
                </a:solidFill>
                <a:latin typeface="Century Gothic" panose="020B0502020202020204" pitchFamily="34" charset="0"/>
              </a:defRPr>
            </a:lvl4pPr>
          </a:lstStyle>
          <a:p>
            <a:pPr lvl="0"/>
            <a:r>
              <a:rPr lang="en-US"/>
              <a:t>Body: Century Gothic, 18-20pt. 3pt spacing above and below.</a:t>
            </a:r>
          </a:p>
          <a:p>
            <a:pPr lvl="1"/>
            <a:r>
              <a:rPr lang="en-US"/>
              <a:t>Line spacing set to 1.3pt</a:t>
            </a:r>
          </a:p>
          <a:p>
            <a:pPr lvl="2"/>
            <a:r>
              <a:rPr lang="en-US"/>
              <a:t>Body font color: Black</a:t>
            </a:r>
          </a:p>
          <a:p>
            <a:pPr lvl="3"/>
            <a:r>
              <a:rPr lang="en-US"/>
              <a:t>Third Level Bullet. Hex code: #7F7F7F</a:t>
            </a:r>
          </a:p>
        </p:txBody>
      </p:sp>
      <p:pic>
        <p:nvPicPr>
          <p:cNvPr id="10" name="Picture 9" descr="A close up of a sign&#10;&#10;Description automatically generated">
            <a:extLst>
              <a:ext uri="{FF2B5EF4-FFF2-40B4-BE49-F238E27FC236}">
                <a16:creationId xmlns:a16="http://schemas.microsoft.com/office/drawing/2014/main" id="{B389A3B3-9CA1-4D44-A672-50E0977BAD46}"/>
              </a:ext>
            </a:extLst>
          </p:cNvPr>
          <p:cNvPicPr>
            <a:picLocks noChangeAspect="1"/>
          </p:cNvPicPr>
          <p:nvPr userDrawn="1"/>
        </p:nvPicPr>
        <p:blipFill>
          <a:blip r:embed="rId2"/>
          <a:stretch>
            <a:fillRect/>
          </a:stretch>
        </p:blipFill>
        <p:spPr>
          <a:xfrm>
            <a:off x="245779" y="6166888"/>
            <a:ext cx="917392" cy="472595"/>
          </a:xfrm>
          <a:prstGeom prst="rect">
            <a:avLst/>
          </a:prstGeom>
        </p:spPr>
      </p:pic>
      <p:grpSp>
        <p:nvGrpSpPr>
          <p:cNvPr id="11" name="Group 10">
            <a:extLst>
              <a:ext uri="{FF2B5EF4-FFF2-40B4-BE49-F238E27FC236}">
                <a16:creationId xmlns:a16="http://schemas.microsoft.com/office/drawing/2014/main" id="{73A7AE39-83B8-134C-9F12-15CC805B959E}"/>
              </a:ext>
            </a:extLst>
          </p:cNvPr>
          <p:cNvGrpSpPr/>
          <p:nvPr userDrawn="1"/>
        </p:nvGrpSpPr>
        <p:grpSpPr>
          <a:xfrm rot="5400000">
            <a:off x="-3352801" y="3352801"/>
            <a:ext cx="6858001" cy="152401"/>
            <a:chOff x="0" y="6688135"/>
            <a:chExt cx="9145597" cy="169866"/>
          </a:xfrm>
        </p:grpSpPr>
        <p:sp>
          <p:nvSpPr>
            <p:cNvPr id="12" name="Rectangle 11">
              <a:extLst>
                <a:ext uri="{FF2B5EF4-FFF2-40B4-BE49-F238E27FC236}">
                  <a16:creationId xmlns:a16="http://schemas.microsoft.com/office/drawing/2014/main" id="{EBD18814-BAB4-1649-8EF5-9C8B32400998}"/>
                </a:ext>
              </a:extLst>
            </p:cNvPr>
            <p:cNvSpPr/>
            <p:nvPr userDrawn="1"/>
          </p:nvSpPr>
          <p:spPr bwMode="auto">
            <a:xfrm>
              <a:off x="0" y="6688135"/>
              <a:ext cx="8458200" cy="169866"/>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05B55E3A-015D-CB44-9B31-69F3138337DA}"/>
                </a:ext>
              </a:extLst>
            </p:cNvPr>
            <p:cNvSpPr/>
            <p:nvPr userDrawn="1"/>
          </p:nvSpPr>
          <p:spPr bwMode="auto">
            <a:xfrm>
              <a:off x="8458199" y="6688135"/>
              <a:ext cx="457199" cy="169866"/>
            </a:xfrm>
            <a:prstGeom prst="rect">
              <a:avLst/>
            </a:prstGeom>
            <a:solidFill>
              <a:srgbClr val="CACAC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E26AC66B-3705-9C46-A33A-EDDC151A22F9}"/>
                </a:ext>
              </a:extLst>
            </p:cNvPr>
            <p:cNvSpPr/>
            <p:nvPr userDrawn="1"/>
          </p:nvSpPr>
          <p:spPr bwMode="auto">
            <a:xfrm>
              <a:off x="8915398" y="6688135"/>
              <a:ext cx="230199" cy="169866"/>
            </a:xfrm>
            <a:prstGeom prst="rect">
              <a:avLst/>
            </a:prstGeom>
            <a:solidFill>
              <a:schemeClr val="tx1">
                <a:lumMod val="85000"/>
                <a:lumOff val="1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5019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59492"/>
            <a:ext cx="8526780" cy="765157"/>
          </a:xfrm>
          <a:prstGeom prst="rect">
            <a:avLst/>
          </a:prstGeom>
        </p:spPr>
        <p:txBody>
          <a:bodyPr lIns="0" rIns="0" anchor="t" anchorCtr="0"/>
          <a:lstStyle>
            <a:lvl1pPr algn="l">
              <a:defRPr sz="2100" b="1" i="0">
                <a:solidFill>
                  <a:srgbClr val="013365"/>
                </a:solidFill>
                <a:latin typeface="Century Gothic" panose="020B0502020202020204" pitchFamily="34" charset="0"/>
                <a:cs typeface="Arial Narrow"/>
              </a:defRPr>
            </a:lvl1pPr>
          </a:lstStyle>
          <a:p>
            <a:r>
              <a:rPr lang="en-US"/>
              <a:t>Two Column Layout</a:t>
            </a:r>
          </a:p>
        </p:txBody>
      </p:sp>
      <p:sp>
        <p:nvSpPr>
          <p:cNvPr id="7" name="Slide Number Placeholder 2">
            <a:extLst>
              <a:ext uri="{FF2B5EF4-FFF2-40B4-BE49-F238E27FC236}">
                <a16:creationId xmlns:a16="http://schemas.microsoft.com/office/drawing/2014/main" id="{F98FFCF2-C9EC-224A-9168-DC23DC4F04C3}"/>
              </a:ext>
            </a:extLst>
          </p:cNvPr>
          <p:cNvSpPr>
            <a:spLocks noGrp="1"/>
          </p:cNvSpPr>
          <p:nvPr>
            <p:ph type="sldNum" sz="quarter" idx="4"/>
          </p:nvPr>
        </p:nvSpPr>
        <p:spPr>
          <a:xfrm>
            <a:off x="3286761" y="6287384"/>
            <a:ext cx="5544821" cy="267623"/>
          </a:xfrm>
          <a:prstGeom prst="rect">
            <a:avLst/>
          </a:prstGeom>
        </p:spPr>
        <p:txBody>
          <a:bodyPr vert="horz" lIns="0" tIns="45720" rIns="0" bIns="45720" rtlCol="0" anchor="ctr"/>
          <a:lstStyle>
            <a:lvl1pPr algn="r">
              <a:defRPr sz="750" spc="30" baseline="0">
                <a:solidFill>
                  <a:srgbClr val="7F7F7F"/>
                </a:solidFill>
                <a:latin typeface="Century Gothic" panose="020B0502020202020204" pitchFamily="34" charset="0"/>
                <a:cs typeface="Arial" panose="020B0604020202020204" pitchFamily="34" charset="0"/>
              </a:defRPr>
            </a:lvl1pPr>
          </a:lstStyle>
          <a:p>
            <a:r>
              <a:rPr lang="en-US"/>
              <a:t>2022 BRIC NOFO |  </a:t>
            </a:r>
            <a:fld id="{18FD47A2-EF8B-0240-AD90-9B51A2DFE8C1}" type="slidenum">
              <a:rPr lang="en-US" b="1" smtClean="0"/>
              <a:pPr/>
              <a:t>‹#›</a:t>
            </a:fld>
            <a:endParaRPr lang="en-US" b="1"/>
          </a:p>
        </p:txBody>
      </p:sp>
      <p:sp>
        <p:nvSpPr>
          <p:cNvPr id="5" name="Text Placeholder 4">
            <a:extLst>
              <a:ext uri="{FF2B5EF4-FFF2-40B4-BE49-F238E27FC236}">
                <a16:creationId xmlns:a16="http://schemas.microsoft.com/office/drawing/2014/main" id="{C3942085-75C1-1F4B-8973-ED414F86976E}"/>
              </a:ext>
            </a:extLst>
          </p:cNvPr>
          <p:cNvSpPr>
            <a:spLocks noGrp="1"/>
          </p:cNvSpPr>
          <p:nvPr>
            <p:ph type="body" sz="quarter" idx="10" hasCustomPrompt="1"/>
          </p:nvPr>
        </p:nvSpPr>
        <p:spPr>
          <a:xfrm>
            <a:off x="304800" y="1095983"/>
            <a:ext cx="3921513" cy="5015894"/>
          </a:xfrm>
          <a:prstGeom prst="rect">
            <a:avLst/>
          </a:prstGeom>
        </p:spPr>
        <p:txBody>
          <a:bodyPr lIns="0" rIns="0"/>
          <a:lstStyle>
            <a:lvl1pPr marL="0" indent="0">
              <a:lnSpc>
                <a:spcPct val="114000"/>
              </a:lnSpc>
              <a:spcBef>
                <a:spcPts val="225"/>
              </a:spcBef>
              <a:spcAft>
                <a:spcPts val="225"/>
              </a:spcAft>
              <a:buSzPct val="100000"/>
              <a:buFont typeface="Arial" panose="020B0604020202020204" pitchFamily="34" charset="0"/>
              <a:buNone/>
              <a:tabLst/>
              <a:defRPr sz="1350" b="0" i="0">
                <a:solidFill>
                  <a:schemeClr val="tx1"/>
                </a:solidFill>
                <a:latin typeface="Century Gothic" panose="020B0502020202020204" pitchFamily="34" charset="0"/>
              </a:defRPr>
            </a:lvl1pPr>
            <a:lvl2pPr marL="173831" indent="-167879">
              <a:lnSpc>
                <a:spcPct val="114000"/>
              </a:lnSpc>
              <a:spcBef>
                <a:spcPts val="225"/>
              </a:spcBef>
              <a:spcAft>
                <a:spcPts val="225"/>
              </a:spcAft>
              <a:buClr>
                <a:srgbClr val="013365"/>
              </a:buClr>
              <a:buSzPct val="110000"/>
              <a:buFont typeface="Arial" panose="020B0604020202020204" pitchFamily="34" charset="0"/>
              <a:buChar char="•"/>
              <a:tabLst/>
              <a:defRPr sz="1350" b="0" i="0">
                <a:solidFill>
                  <a:schemeClr val="tx1"/>
                </a:solidFill>
                <a:latin typeface="Century Gothic" panose="020B0502020202020204" pitchFamily="34" charset="0"/>
              </a:defRPr>
            </a:lvl2pPr>
            <a:lvl3pPr marL="342900" indent="-169069">
              <a:lnSpc>
                <a:spcPct val="114000"/>
              </a:lnSpc>
              <a:spcBef>
                <a:spcPts val="225"/>
              </a:spcBef>
              <a:spcAft>
                <a:spcPts val="225"/>
              </a:spcAft>
              <a:buSzPct val="105000"/>
              <a:buFont typeface="Arial" panose="020B0604020202020204" pitchFamily="34" charset="0"/>
              <a:buChar char="•"/>
              <a:tabLst/>
              <a:defRPr lang="en-US" sz="1350" b="0" i="0" dirty="0" smtClean="0">
                <a:solidFill>
                  <a:schemeClr val="tx1"/>
                </a:solidFill>
                <a:latin typeface="Century Gothic" panose="020B0502020202020204" pitchFamily="34" charset="0"/>
              </a:defRPr>
            </a:lvl3pPr>
            <a:lvl4pPr marL="517922" indent="-175022">
              <a:lnSpc>
                <a:spcPct val="114000"/>
              </a:lnSpc>
              <a:spcBef>
                <a:spcPts val="225"/>
              </a:spcBef>
              <a:spcAft>
                <a:spcPts val="225"/>
              </a:spcAft>
              <a:buClr>
                <a:srgbClr val="7F7F7F"/>
              </a:buClr>
              <a:buFont typeface="Arial" panose="020B0604020202020204" pitchFamily="34" charset="0"/>
              <a:buChar char="•"/>
              <a:tabLst/>
              <a:defRPr sz="1350">
                <a:solidFill>
                  <a:schemeClr val="tx1"/>
                </a:solidFill>
                <a:latin typeface="Century Gothic" panose="020B0502020202020204" pitchFamily="34" charset="0"/>
              </a:defRPr>
            </a:lvl4pPr>
          </a:lstStyle>
          <a:p>
            <a:pPr lvl="0"/>
            <a:r>
              <a:rPr lang="en-US"/>
              <a:t>Body: 18-20pt. 3pt spacing above and below.</a:t>
            </a:r>
          </a:p>
          <a:p>
            <a:pPr lvl="1"/>
            <a:r>
              <a:rPr lang="en-US"/>
              <a:t>Line spacing set to 1.3pt</a:t>
            </a:r>
          </a:p>
          <a:p>
            <a:pPr lvl="2"/>
            <a:r>
              <a:rPr lang="en-US"/>
              <a:t>Body font color hex code: #595959</a:t>
            </a:r>
          </a:p>
          <a:p>
            <a:pPr lvl="3"/>
            <a:r>
              <a:rPr lang="en-US"/>
              <a:t>Third Level Bullet. Hex code: #7F7F7F</a:t>
            </a:r>
          </a:p>
        </p:txBody>
      </p:sp>
      <p:sp>
        <p:nvSpPr>
          <p:cNvPr id="10" name="Text Placeholder 4">
            <a:extLst>
              <a:ext uri="{FF2B5EF4-FFF2-40B4-BE49-F238E27FC236}">
                <a16:creationId xmlns:a16="http://schemas.microsoft.com/office/drawing/2014/main" id="{882D6147-9E36-F84A-BEF4-C2C7F5BA02E4}"/>
              </a:ext>
            </a:extLst>
          </p:cNvPr>
          <p:cNvSpPr>
            <a:spLocks noGrp="1"/>
          </p:cNvSpPr>
          <p:nvPr>
            <p:ph type="body" sz="quarter" idx="11" hasCustomPrompt="1"/>
          </p:nvPr>
        </p:nvSpPr>
        <p:spPr>
          <a:xfrm>
            <a:off x="4917688" y="1095983"/>
            <a:ext cx="3911291" cy="5015894"/>
          </a:xfrm>
          <a:prstGeom prst="rect">
            <a:avLst/>
          </a:prstGeom>
        </p:spPr>
        <p:txBody>
          <a:bodyPr lIns="0" rIns="0"/>
          <a:lstStyle>
            <a:lvl1pPr marL="0" indent="0">
              <a:lnSpc>
                <a:spcPct val="114000"/>
              </a:lnSpc>
              <a:spcBef>
                <a:spcPts val="225"/>
              </a:spcBef>
              <a:spcAft>
                <a:spcPts val="225"/>
              </a:spcAft>
              <a:buSzPct val="100000"/>
              <a:buFont typeface="Arial" panose="020B0604020202020204" pitchFamily="34" charset="0"/>
              <a:buNone/>
              <a:tabLst/>
              <a:defRPr sz="1350" b="0" i="0">
                <a:solidFill>
                  <a:schemeClr val="tx1"/>
                </a:solidFill>
                <a:latin typeface="Century Gothic" panose="020B0502020202020204" pitchFamily="34" charset="0"/>
              </a:defRPr>
            </a:lvl1pPr>
            <a:lvl2pPr marL="173831" indent="-167879">
              <a:lnSpc>
                <a:spcPct val="114000"/>
              </a:lnSpc>
              <a:spcBef>
                <a:spcPts val="225"/>
              </a:spcBef>
              <a:spcAft>
                <a:spcPts val="225"/>
              </a:spcAft>
              <a:buClr>
                <a:srgbClr val="013365"/>
              </a:buClr>
              <a:buSzPct val="110000"/>
              <a:buFont typeface="Arial" panose="020B0604020202020204" pitchFamily="34" charset="0"/>
              <a:buChar char="•"/>
              <a:tabLst/>
              <a:defRPr sz="1350" b="0" i="0">
                <a:solidFill>
                  <a:schemeClr val="tx1"/>
                </a:solidFill>
                <a:latin typeface="Century Gothic" panose="020B0502020202020204" pitchFamily="34" charset="0"/>
              </a:defRPr>
            </a:lvl2pPr>
            <a:lvl3pPr marL="342900" indent="-169069">
              <a:lnSpc>
                <a:spcPct val="114000"/>
              </a:lnSpc>
              <a:spcBef>
                <a:spcPts val="225"/>
              </a:spcBef>
              <a:spcAft>
                <a:spcPts val="225"/>
              </a:spcAft>
              <a:buSzPct val="105000"/>
              <a:buFont typeface="Arial" panose="020B0604020202020204" pitchFamily="34" charset="0"/>
              <a:buChar char="•"/>
              <a:tabLst/>
              <a:defRPr lang="en-US" sz="1350" b="0" i="0" dirty="0" smtClean="0">
                <a:solidFill>
                  <a:schemeClr val="tx1"/>
                </a:solidFill>
                <a:latin typeface="Century Gothic" panose="020B0502020202020204" pitchFamily="34" charset="0"/>
              </a:defRPr>
            </a:lvl3pPr>
            <a:lvl4pPr marL="517922" indent="-175022">
              <a:lnSpc>
                <a:spcPct val="114000"/>
              </a:lnSpc>
              <a:spcBef>
                <a:spcPts val="225"/>
              </a:spcBef>
              <a:spcAft>
                <a:spcPts val="225"/>
              </a:spcAft>
              <a:buClr>
                <a:srgbClr val="7F7F7F"/>
              </a:buClr>
              <a:buFont typeface="Arial" panose="020B0604020202020204" pitchFamily="34" charset="0"/>
              <a:buChar char="•"/>
              <a:tabLst/>
              <a:defRPr sz="1350">
                <a:solidFill>
                  <a:schemeClr val="tx1"/>
                </a:solidFill>
                <a:latin typeface="Century Gothic" panose="020B0502020202020204" pitchFamily="34" charset="0"/>
              </a:defRPr>
            </a:lvl4pPr>
          </a:lstStyle>
          <a:p>
            <a:pPr lvl="0"/>
            <a:r>
              <a:rPr lang="en-US"/>
              <a:t>Body: 18-20pt. 3pt spacing above and below.</a:t>
            </a:r>
          </a:p>
          <a:p>
            <a:pPr lvl="1"/>
            <a:r>
              <a:rPr lang="en-US"/>
              <a:t>Line spacing set to 1.3pt</a:t>
            </a:r>
          </a:p>
          <a:p>
            <a:pPr lvl="2"/>
            <a:r>
              <a:rPr lang="en-US"/>
              <a:t>Body font color hex code: #595959</a:t>
            </a:r>
          </a:p>
          <a:p>
            <a:pPr lvl="3"/>
            <a:r>
              <a:rPr lang="en-US"/>
              <a:t>Third Level Bullet. Hex code: #7F7F7F</a:t>
            </a:r>
          </a:p>
        </p:txBody>
      </p:sp>
      <p:pic>
        <p:nvPicPr>
          <p:cNvPr id="12" name="Picture 11" descr="A close up of a sign&#10;&#10;Description automatically generated">
            <a:extLst>
              <a:ext uri="{FF2B5EF4-FFF2-40B4-BE49-F238E27FC236}">
                <a16:creationId xmlns:a16="http://schemas.microsoft.com/office/drawing/2014/main" id="{5ECBDC3D-EDD7-0E42-89AB-9F91C0EC5FB5}"/>
              </a:ext>
            </a:extLst>
          </p:cNvPr>
          <p:cNvPicPr>
            <a:picLocks noChangeAspect="1"/>
          </p:cNvPicPr>
          <p:nvPr userDrawn="1"/>
        </p:nvPicPr>
        <p:blipFill>
          <a:blip r:embed="rId2"/>
          <a:stretch>
            <a:fillRect/>
          </a:stretch>
        </p:blipFill>
        <p:spPr>
          <a:xfrm>
            <a:off x="245779" y="6166888"/>
            <a:ext cx="917392" cy="472595"/>
          </a:xfrm>
          <a:prstGeom prst="rect">
            <a:avLst/>
          </a:prstGeom>
        </p:spPr>
      </p:pic>
      <p:grpSp>
        <p:nvGrpSpPr>
          <p:cNvPr id="16" name="Group 15">
            <a:extLst>
              <a:ext uri="{FF2B5EF4-FFF2-40B4-BE49-F238E27FC236}">
                <a16:creationId xmlns:a16="http://schemas.microsoft.com/office/drawing/2014/main" id="{BAF5CA0F-0D2D-7D48-9833-13C19D923828}"/>
              </a:ext>
            </a:extLst>
          </p:cNvPr>
          <p:cNvGrpSpPr/>
          <p:nvPr userDrawn="1"/>
        </p:nvGrpSpPr>
        <p:grpSpPr>
          <a:xfrm rot="5400000">
            <a:off x="-3352801" y="3352801"/>
            <a:ext cx="6858001" cy="152401"/>
            <a:chOff x="0" y="6688135"/>
            <a:chExt cx="9145597" cy="169866"/>
          </a:xfrm>
        </p:grpSpPr>
        <p:sp>
          <p:nvSpPr>
            <p:cNvPr id="17" name="Rectangle 16">
              <a:extLst>
                <a:ext uri="{FF2B5EF4-FFF2-40B4-BE49-F238E27FC236}">
                  <a16:creationId xmlns:a16="http://schemas.microsoft.com/office/drawing/2014/main" id="{C36F9F87-E441-3946-A72A-D410DB541798}"/>
                </a:ext>
              </a:extLst>
            </p:cNvPr>
            <p:cNvSpPr/>
            <p:nvPr userDrawn="1"/>
          </p:nvSpPr>
          <p:spPr bwMode="auto">
            <a:xfrm>
              <a:off x="0" y="6688135"/>
              <a:ext cx="8458200" cy="169866"/>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36FBB275-1F0D-304D-8D06-17D056319FD2}"/>
                </a:ext>
              </a:extLst>
            </p:cNvPr>
            <p:cNvSpPr/>
            <p:nvPr userDrawn="1"/>
          </p:nvSpPr>
          <p:spPr bwMode="auto">
            <a:xfrm>
              <a:off x="8458199" y="6688135"/>
              <a:ext cx="457199" cy="169866"/>
            </a:xfrm>
            <a:prstGeom prst="rect">
              <a:avLst/>
            </a:prstGeom>
            <a:solidFill>
              <a:srgbClr val="CACAC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4662725D-8EE1-1D49-BE15-C8F5D1167C1B}"/>
                </a:ext>
              </a:extLst>
            </p:cNvPr>
            <p:cNvSpPr/>
            <p:nvPr userDrawn="1"/>
          </p:nvSpPr>
          <p:spPr bwMode="auto">
            <a:xfrm>
              <a:off x="8915398" y="6688135"/>
              <a:ext cx="230199" cy="169866"/>
            </a:xfrm>
            <a:prstGeom prst="rect">
              <a:avLst/>
            </a:prstGeom>
            <a:solidFill>
              <a:schemeClr val="tx1">
                <a:lumMod val="85000"/>
                <a:lumOff val="1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17258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B574D22-F705-D945-9048-568599603615}"/>
              </a:ext>
            </a:extLst>
          </p:cNvPr>
          <p:cNvGrpSpPr/>
          <p:nvPr userDrawn="1"/>
        </p:nvGrpSpPr>
        <p:grpSpPr>
          <a:xfrm rot="16200000">
            <a:off x="4432621" y="2154238"/>
            <a:ext cx="6858000" cy="2549523"/>
            <a:chOff x="0" y="4346916"/>
            <a:chExt cx="12192000" cy="2345247"/>
          </a:xfrm>
        </p:grpSpPr>
        <p:sp>
          <p:nvSpPr>
            <p:cNvPr id="11" name="Rectangle 10">
              <a:extLst>
                <a:ext uri="{FF2B5EF4-FFF2-40B4-BE49-F238E27FC236}">
                  <a16:creationId xmlns:a16="http://schemas.microsoft.com/office/drawing/2014/main" id="{12AF1CC0-ABCD-6E43-A9DB-A814DD601AB6}"/>
                </a:ext>
              </a:extLst>
            </p:cNvPr>
            <p:cNvSpPr/>
            <p:nvPr userDrawn="1"/>
          </p:nvSpPr>
          <p:spPr bwMode="auto">
            <a:xfrm>
              <a:off x="0" y="4346916"/>
              <a:ext cx="12192000" cy="2345247"/>
            </a:xfrm>
            <a:prstGeom prst="rect">
              <a:avLst/>
            </a:prstGeom>
            <a:solidFill>
              <a:srgbClr val="F2F2F2"/>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a16="http://schemas.microsoft.com/office/drawing/2014/main" id="{FD5AFE41-7400-2844-9A85-A82238C7CC97}"/>
                </a:ext>
              </a:extLst>
            </p:cNvPr>
            <p:cNvCxnSpPr>
              <a:cxnSpLocks/>
            </p:cNvCxnSpPr>
            <p:nvPr userDrawn="1"/>
          </p:nvCxnSpPr>
          <p:spPr bwMode="auto">
            <a:xfrm>
              <a:off x="0" y="4346916"/>
              <a:ext cx="12192000" cy="0"/>
            </a:xfrm>
            <a:prstGeom prst="line">
              <a:avLst/>
            </a:prstGeom>
            <a:noFill/>
            <a:ln w="12700">
              <a:solidFill>
                <a:schemeClr val="accent1">
                  <a:lumMod val="60000"/>
                  <a:lumOff val="4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4" name="Title 1">
            <a:extLst>
              <a:ext uri="{FF2B5EF4-FFF2-40B4-BE49-F238E27FC236}">
                <a16:creationId xmlns:a16="http://schemas.microsoft.com/office/drawing/2014/main" id="{7E451894-29C9-F641-9D3F-B1BDAD4BD04C}"/>
              </a:ext>
            </a:extLst>
          </p:cNvPr>
          <p:cNvSpPr>
            <a:spLocks noGrp="1"/>
          </p:cNvSpPr>
          <p:nvPr>
            <p:ph type="title" hasCustomPrompt="1"/>
          </p:nvPr>
        </p:nvSpPr>
        <p:spPr>
          <a:xfrm>
            <a:off x="304801" y="259492"/>
            <a:ext cx="5977256" cy="765157"/>
          </a:xfrm>
          <a:prstGeom prst="rect">
            <a:avLst/>
          </a:prstGeom>
        </p:spPr>
        <p:txBody>
          <a:bodyPr lIns="0" rIns="0" anchor="t" anchorCtr="0"/>
          <a:lstStyle>
            <a:lvl1pPr algn="l">
              <a:defRPr sz="2100" b="1" i="0">
                <a:solidFill>
                  <a:srgbClr val="013365"/>
                </a:solidFill>
                <a:latin typeface="Century Gothic" panose="020B0502020202020204" pitchFamily="34" charset="0"/>
                <a:cs typeface="Arial Narrow"/>
              </a:defRPr>
            </a:lvl1pPr>
          </a:lstStyle>
          <a:p>
            <a:r>
              <a:rPr lang="en-US"/>
              <a:t>Side Bar Layout</a:t>
            </a:r>
          </a:p>
        </p:txBody>
      </p:sp>
      <p:sp>
        <p:nvSpPr>
          <p:cNvPr id="5" name="Slide Number Placeholder 2">
            <a:extLst>
              <a:ext uri="{FF2B5EF4-FFF2-40B4-BE49-F238E27FC236}">
                <a16:creationId xmlns:a16="http://schemas.microsoft.com/office/drawing/2014/main" id="{8A5508E4-6F5F-8C4F-ACD9-D754E32D790C}"/>
              </a:ext>
            </a:extLst>
          </p:cNvPr>
          <p:cNvSpPr>
            <a:spLocks noGrp="1"/>
          </p:cNvSpPr>
          <p:nvPr>
            <p:ph type="sldNum" sz="quarter" idx="4"/>
          </p:nvPr>
        </p:nvSpPr>
        <p:spPr>
          <a:xfrm>
            <a:off x="2632589" y="6287384"/>
            <a:ext cx="3651957" cy="267623"/>
          </a:xfrm>
          <a:prstGeom prst="rect">
            <a:avLst/>
          </a:prstGeom>
        </p:spPr>
        <p:txBody>
          <a:bodyPr vert="horz" lIns="0" tIns="45720" rIns="0" bIns="45720" rtlCol="0" anchor="ctr"/>
          <a:lstStyle>
            <a:lvl1pPr algn="r">
              <a:defRPr sz="750" spc="30" baseline="0">
                <a:solidFill>
                  <a:srgbClr val="7F7F7F"/>
                </a:solidFill>
                <a:latin typeface="Century Gothic" panose="020B0502020202020204" pitchFamily="34" charset="0"/>
                <a:cs typeface="Arial" panose="020B0604020202020204" pitchFamily="34" charset="0"/>
              </a:defRPr>
            </a:lvl1pPr>
          </a:lstStyle>
          <a:p>
            <a:r>
              <a:rPr lang="en-US"/>
              <a:t>2022 BRIC NOFO |  </a:t>
            </a:r>
            <a:fld id="{18FD47A2-EF8B-0240-AD90-9B51A2DFE8C1}" type="slidenum">
              <a:rPr lang="en-US" b="1" smtClean="0"/>
              <a:pPr/>
              <a:t>‹#›</a:t>
            </a:fld>
            <a:endParaRPr lang="en-US" b="1"/>
          </a:p>
        </p:txBody>
      </p:sp>
      <p:sp>
        <p:nvSpPr>
          <p:cNvPr id="13" name="Text Placeholder 4">
            <a:extLst>
              <a:ext uri="{FF2B5EF4-FFF2-40B4-BE49-F238E27FC236}">
                <a16:creationId xmlns:a16="http://schemas.microsoft.com/office/drawing/2014/main" id="{7E3190A9-0D67-5E4D-8CC8-0E4E7E31A8B8}"/>
              </a:ext>
            </a:extLst>
          </p:cNvPr>
          <p:cNvSpPr>
            <a:spLocks noGrp="1"/>
          </p:cNvSpPr>
          <p:nvPr>
            <p:ph type="body" sz="quarter" idx="11" hasCustomPrompt="1"/>
          </p:nvPr>
        </p:nvSpPr>
        <p:spPr>
          <a:xfrm>
            <a:off x="6889174" y="644236"/>
            <a:ext cx="1942406" cy="5467641"/>
          </a:xfrm>
          <a:prstGeom prst="rect">
            <a:avLst/>
          </a:prstGeom>
        </p:spPr>
        <p:txBody>
          <a:bodyPr lIns="0" rIns="0"/>
          <a:lstStyle>
            <a:lvl1pPr marL="0" indent="0">
              <a:lnSpc>
                <a:spcPct val="114000"/>
              </a:lnSpc>
              <a:spcBef>
                <a:spcPts val="225"/>
              </a:spcBef>
              <a:spcAft>
                <a:spcPts val="225"/>
              </a:spcAft>
              <a:buSzPct val="100000"/>
              <a:buFont typeface="Arial" panose="020B0604020202020204" pitchFamily="34" charset="0"/>
              <a:buNone/>
              <a:tabLst/>
              <a:defRPr sz="1200" b="0" i="0">
                <a:solidFill>
                  <a:schemeClr val="tx1"/>
                </a:solidFill>
                <a:latin typeface="Century Gothic" panose="020B0502020202020204" pitchFamily="34" charset="0"/>
              </a:defRPr>
            </a:lvl1pPr>
            <a:lvl2pPr marL="130969" indent="-126206">
              <a:lnSpc>
                <a:spcPct val="114000"/>
              </a:lnSpc>
              <a:spcBef>
                <a:spcPts val="225"/>
              </a:spcBef>
              <a:spcAft>
                <a:spcPts val="225"/>
              </a:spcAft>
              <a:buSzPct val="100000"/>
              <a:buFont typeface="Arial" panose="020B0604020202020204" pitchFamily="34" charset="0"/>
              <a:buChar char="•"/>
              <a:tabLst/>
              <a:defRPr sz="1200" b="0" i="0">
                <a:solidFill>
                  <a:schemeClr val="tx1"/>
                </a:solidFill>
                <a:latin typeface="Century Gothic" panose="020B0502020202020204" pitchFamily="34" charset="0"/>
              </a:defRPr>
            </a:lvl2pPr>
            <a:lvl3pPr marL="257175" indent="-126206">
              <a:lnSpc>
                <a:spcPct val="114000"/>
              </a:lnSpc>
              <a:spcBef>
                <a:spcPts val="225"/>
              </a:spcBef>
              <a:spcAft>
                <a:spcPts val="225"/>
              </a:spcAft>
              <a:buFont typeface="Arial" panose="020B0604020202020204" pitchFamily="34" charset="0"/>
              <a:buChar char="•"/>
              <a:tabLst/>
              <a:defRPr lang="en-US" sz="1200" b="0" i="0" dirty="0">
                <a:solidFill>
                  <a:schemeClr val="tx1"/>
                </a:solidFill>
                <a:latin typeface="Century Gothic" panose="020B0502020202020204" pitchFamily="34" charset="0"/>
              </a:defRPr>
            </a:lvl3pPr>
            <a:lvl4pPr marL="431006" indent="-171450">
              <a:lnSpc>
                <a:spcPct val="114000"/>
              </a:lnSpc>
              <a:spcBef>
                <a:spcPts val="225"/>
              </a:spcBef>
              <a:spcAft>
                <a:spcPts val="225"/>
              </a:spcAft>
              <a:buFont typeface="Arial" panose="020B0604020202020204" pitchFamily="34" charset="0"/>
              <a:buChar char="•"/>
              <a:tabLst/>
              <a:defRPr>
                <a:solidFill>
                  <a:schemeClr val="tx1"/>
                </a:solidFill>
                <a:latin typeface="Century Gothic" panose="020B0502020202020204" pitchFamily="34" charset="0"/>
              </a:defRPr>
            </a:lvl4pPr>
          </a:lstStyle>
          <a:p>
            <a:pPr lvl="0"/>
            <a:r>
              <a:rPr lang="en-US"/>
              <a:t>Side bar text should be Arial Nova, size 16pt, spacing before and after: 3pt, line spacing 1.3pt</a:t>
            </a:r>
          </a:p>
          <a:p>
            <a:pPr lvl="1"/>
            <a:r>
              <a:rPr lang="en-US"/>
              <a:t>Sub-bullet 1</a:t>
            </a:r>
          </a:p>
          <a:p>
            <a:pPr lvl="2"/>
            <a:r>
              <a:rPr lang="en-US"/>
              <a:t>Sub-bullet 2</a:t>
            </a:r>
          </a:p>
          <a:p>
            <a:pPr lvl="3"/>
            <a:r>
              <a:rPr lang="en-US"/>
              <a:t>Sub-bullet 3</a:t>
            </a:r>
          </a:p>
        </p:txBody>
      </p:sp>
      <p:sp>
        <p:nvSpPr>
          <p:cNvPr id="14" name="Text Placeholder 4">
            <a:extLst>
              <a:ext uri="{FF2B5EF4-FFF2-40B4-BE49-F238E27FC236}">
                <a16:creationId xmlns:a16="http://schemas.microsoft.com/office/drawing/2014/main" id="{31B6EF39-12B8-1847-9953-C4BD6551D27E}"/>
              </a:ext>
            </a:extLst>
          </p:cNvPr>
          <p:cNvSpPr>
            <a:spLocks noGrp="1"/>
          </p:cNvSpPr>
          <p:nvPr>
            <p:ph type="body" sz="quarter" idx="10" hasCustomPrompt="1"/>
          </p:nvPr>
        </p:nvSpPr>
        <p:spPr>
          <a:xfrm>
            <a:off x="304801" y="1095983"/>
            <a:ext cx="5977256" cy="5015894"/>
          </a:xfrm>
          <a:prstGeom prst="rect">
            <a:avLst/>
          </a:prstGeom>
        </p:spPr>
        <p:txBody>
          <a:bodyPr lIns="0" rIns="0"/>
          <a:lstStyle>
            <a:lvl1pPr marL="0" indent="0">
              <a:lnSpc>
                <a:spcPct val="114000"/>
              </a:lnSpc>
              <a:spcBef>
                <a:spcPts val="225"/>
              </a:spcBef>
              <a:spcAft>
                <a:spcPts val="225"/>
              </a:spcAft>
              <a:buSzPct val="100000"/>
              <a:buFont typeface="Arial" panose="020B0604020202020204" pitchFamily="34" charset="0"/>
              <a:buNone/>
              <a:tabLst/>
              <a:defRPr sz="1350" b="0" i="0">
                <a:solidFill>
                  <a:schemeClr val="tx1"/>
                </a:solidFill>
                <a:latin typeface="Century Gothic" panose="020B0502020202020204" pitchFamily="34" charset="0"/>
              </a:defRPr>
            </a:lvl1pPr>
            <a:lvl2pPr marL="171450" indent="-166688">
              <a:lnSpc>
                <a:spcPct val="114000"/>
              </a:lnSpc>
              <a:spcBef>
                <a:spcPts val="225"/>
              </a:spcBef>
              <a:spcAft>
                <a:spcPts val="225"/>
              </a:spcAft>
              <a:buClr>
                <a:srgbClr val="013365"/>
              </a:buClr>
              <a:buSzPct val="110000"/>
              <a:buFont typeface="Arial" panose="020B0604020202020204" pitchFamily="34" charset="0"/>
              <a:buChar char="•"/>
              <a:tabLst/>
              <a:defRPr sz="1350" b="0" i="0">
                <a:solidFill>
                  <a:schemeClr val="tx1"/>
                </a:solidFill>
                <a:latin typeface="Century Gothic" panose="020B0502020202020204" pitchFamily="34" charset="0"/>
              </a:defRPr>
            </a:lvl2pPr>
            <a:lvl3pPr marL="342900" indent="-171450">
              <a:lnSpc>
                <a:spcPct val="114000"/>
              </a:lnSpc>
              <a:spcBef>
                <a:spcPts val="225"/>
              </a:spcBef>
              <a:spcAft>
                <a:spcPts val="225"/>
              </a:spcAft>
              <a:buSzPct val="105000"/>
              <a:buFont typeface="Arial" panose="020B0604020202020204" pitchFamily="34" charset="0"/>
              <a:buChar char="•"/>
              <a:tabLst/>
              <a:defRPr lang="en-US" sz="1350" b="0" i="0" dirty="0" smtClean="0">
                <a:solidFill>
                  <a:schemeClr val="tx1"/>
                </a:solidFill>
                <a:latin typeface="Century Gothic" panose="020B0502020202020204" pitchFamily="34" charset="0"/>
              </a:defRPr>
            </a:lvl3pPr>
            <a:lvl4pPr marL="514350" indent="-171450">
              <a:lnSpc>
                <a:spcPct val="114000"/>
              </a:lnSpc>
              <a:spcBef>
                <a:spcPts val="225"/>
              </a:spcBef>
              <a:spcAft>
                <a:spcPts val="225"/>
              </a:spcAft>
              <a:buClr>
                <a:srgbClr val="7F7F7F"/>
              </a:buClr>
              <a:buFont typeface="Arial" panose="020B0604020202020204" pitchFamily="34" charset="0"/>
              <a:buChar char="•"/>
              <a:tabLst/>
              <a:defRPr sz="1350">
                <a:solidFill>
                  <a:schemeClr val="tx1"/>
                </a:solidFill>
                <a:latin typeface="Century Gothic" panose="020B0502020202020204" pitchFamily="34" charset="0"/>
              </a:defRPr>
            </a:lvl4pPr>
          </a:lstStyle>
          <a:p>
            <a:pPr lvl="0"/>
            <a:r>
              <a:rPr lang="en-US"/>
              <a:t>Body:18-20pt. 3pt spacing above and below.</a:t>
            </a:r>
          </a:p>
          <a:p>
            <a:pPr lvl="1"/>
            <a:r>
              <a:rPr lang="en-US"/>
              <a:t>Line spacing is set to 1.3pt</a:t>
            </a:r>
          </a:p>
          <a:p>
            <a:pPr lvl="2"/>
            <a:r>
              <a:rPr lang="en-US"/>
              <a:t>Body font color hex code: #595959</a:t>
            </a:r>
          </a:p>
          <a:p>
            <a:pPr lvl="3"/>
            <a:r>
              <a:rPr lang="en-US"/>
              <a:t>Third Level Bullet. Hex code: #7F7F7F</a:t>
            </a:r>
          </a:p>
        </p:txBody>
      </p:sp>
      <p:pic>
        <p:nvPicPr>
          <p:cNvPr id="15" name="Picture 14" descr="A close up of a sign&#10;&#10;Description automatically generated">
            <a:extLst>
              <a:ext uri="{FF2B5EF4-FFF2-40B4-BE49-F238E27FC236}">
                <a16:creationId xmlns:a16="http://schemas.microsoft.com/office/drawing/2014/main" id="{A7D4B315-A884-254C-9BAB-FC97CF7D26D2}"/>
              </a:ext>
            </a:extLst>
          </p:cNvPr>
          <p:cNvPicPr>
            <a:picLocks noChangeAspect="1"/>
          </p:cNvPicPr>
          <p:nvPr userDrawn="1"/>
        </p:nvPicPr>
        <p:blipFill>
          <a:blip r:embed="rId2"/>
          <a:stretch>
            <a:fillRect/>
          </a:stretch>
        </p:blipFill>
        <p:spPr>
          <a:xfrm>
            <a:off x="245779" y="6166888"/>
            <a:ext cx="917392" cy="472595"/>
          </a:xfrm>
          <a:prstGeom prst="rect">
            <a:avLst/>
          </a:prstGeom>
        </p:spPr>
      </p:pic>
      <p:grpSp>
        <p:nvGrpSpPr>
          <p:cNvPr id="17" name="Group 16">
            <a:extLst>
              <a:ext uri="{FF2B5EF4-FFF2-40B4-BE49-F238E27FC236}">
                <a16:creationId xmlns:a16="http://schemas.microsoft.com/office/drawing/2014/main" id="{68567CCD-7AA7-3046-AD34-227662461DA7}"/>
              </a:ext>
            </a:extLst>
          </p:cNvPr>
          <p:cNvGrpSpPr/>
          <p:nvPr userDrawn="1"/>
        </p:nvGrpSpPr>
        <p:grpSpPr>
          <a:xfrm rot="5400000">
            <a:off x="-3352801" y="3352801"/>
            <a:ext cx="6858001" cy="152401"/>
            <a:chOff x="0" y="6688135"/>
            <a:chExt cx="9145597" cy="169866"/>
          </a:xfrm>
        </p:grpSpPr>
        <p:sp>
          <p:nvSpPr>
            <p:cNvPr id="18" name="Rectangle 17">
              <a:extLst>
                <a:ext uri="{FF2B5EF4-FFF2-40B4-BE49-F238E27FC236}">
                  <a16:creationId xmlns:a16="http://schemas.microsoft.com/office/drawing/2014/main" id="{B9F76265-DC39-A44A-A671-704BC5018620}"/>
                </a:ext>
              </a:extLst>
            </p:cNvPr>
            <p:cNvSpPr/>
            <p:nvPr userDrawn="1"/>
          </p:nvSpPr>
          <p:spPr bwMode="auto">
            <a:xfrm>
              <a:off x="0" y="6688135"/>
              <a:ext cx="8458200" cy="169866"/>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C0F72A19-3922-134F-A859-3518CC53280F}"/>
                </a:ext>
              </a:extLst>
            </p:cNvPr>
            <p:cNvSpPr/>
            <p:nvPr userDrawn="1"/>
          </p:nvSpPr>
          <p:spPr bwMode="auto">
            <a:xfrm>
              <a:off x="8458199" y="6688135"/>
              <a:ext cx="457199" cy="169866"/>
            </a:xfrm>
            <a:prstGeom prst="rect">
              <a:avLst/>
            </a:prstGeom>
            <a:solidFill>
              <a:srgbClr val="CACAC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36ED783C-6400-5D4C-99C8-C2081C1CDFAB}"/>
                </a:ext>
              </a:extLst>
            </p:cNvPr>
            <p:cNvSpPr/>
            <p:nvPr userDrawn="1"/>
          </p:nvSpPr>
          <p:spPr bwMode="auto">
            <a:xfrm>
              <a:off x="8915398" y="6688135"/>
              <a:ext cx="230199" cy="169866"/>
            </a:xfrm>
            <a:prstGeom prst="rect">
              <a:avLst/>
            </a:prstGeom>
            <a:solidFill>
              <a:schemeClr val="tx1">
                <a:lumMod val="85000"/>
                <a:lumOff val="1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938518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Ba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1EFEA5-5583-334C-9AB1-65353A2392F5}"/>
              </a:ext>
            </a:extLst>
          </p:cNvPr>
          <p:cNvGrpSpPr/>
          <p:nvPr userDrawn="1"/>
        </p:nvGrpSpPr>
        <p:grpSpPr>
          <a:xfrm>
            <a:off x="0" y="4346916"/>
            <a:ext cx="9144000" cy="2511084"/>
            <a:chOff x="0" y="4346916"/>
            <a:chExt cx="12192000" cy="2511084"/>
          </a:xfrm>
        </p:grpSpPr>
        <p:sp>
          <p:nvSpPr>
            <p:cNvPr id="11" name="Rectangle 10">
              <a:extLst>
                <a:ext uri="{FF2B5EF4-FFF2-40B4-BE49-F238E27FC236}">
                  <a16:creationId xmlns:a16="http://schemas.microsoft.com/office/drawing/2014/main" id="{21A217D5-930D-3248-B9E1-0232CD23FD28}"/>
                </a:ext>
              </a:extLst>
            </p:cNvPr>
            <p:cNvSpPr/>
            <p:nvPr userDrawn="1"/>
          </p:nvSpPr>
          <p:spPr bwMode="auto">
            <a:xfrm>
              <a:off x="0" y="4346916"/>
              <a:ext cx="12192000" cy="2511084"/>
            </a:xfrm>
            <a:prstGeom prst="rect">
              <a:avLst/>
            </a:prstGeom>
            <a:solidFill>
              <a:srgbClr val="F2F2F2"/>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 name="Straight Connector 11">
              <a:extLst>
                <a:ext uri="{FF2B5EF4-FFF2-40B4-BE49-F238E27FC236}">
                  <a16:creationId xmlns:a16="http://schemas.microsoft.com/office/drawing/2014/main" id="{FA354268-CE45-2F49-BA87-F3DC20DF2FDC}"/>
                </a:ext>
              </a:extLst>
            </p:cNvPr>
            <p:cNvCxnSpPr>
              <a:cxnSpLocks/>
            </p:cNvCxnSpPr>
            <p:nvPr userDrawn="1"/>
          </p:nvCxnSpPr>
          <p:spPr bwMode="auto">
            <a:xfrm>
              <a:off x="0" y="4346916"/>
              <a:ext cx="12192000" cy="0"/>
            </a:xfrm>
            <a:prstGeom prst="line">
              <a:avLst/>
            </a:prstGeom>
            <a:noFill/>
            <a:ln w="12700">
              <a:solidFill>
                <a:schemeClr val="accent1">
                  <a:lumMod val="60000"/>
                  <a:lumOff val="4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 name="Title 1"/>
          <p:cNvSpPr>
            <a:spLocks noGrp="1"/>
          </p:cNvSpPr>
          <p:nvPr>
            <p:ph type="title" hasCustomPrompt="1"/>
          </p:nvPr>
        </p:nvSpPr>
        <p:spPr>
          <a:xfrm>
            <a:off x="304800" y="259492"/>
            <a:ext cx="8526780" cy="765157"/>
          </a:xfrm>
          <a:prstGeom prst="rect">
            <a:avLst/>
          </a:prstGeom>
        </p:spPr>
        <p:txBody>
          <a:bodyPr lIns="0" rIns="0" anchor="t" anchorCtr="0"/>
          <a:lstStyle>
            <a:lvl1pPr algn="l">
              <a:defRPr sz="2100" b="1" i="0">
                <a:solidFill>
                  <a:srgbClr val="013365"/>
                </a:solidFill>
                <a:latin typeface="Century Gothic" panose="020B0502020202020204" pitchFamily="34" charset="0"/>
                <a:cs typeface="Arial Narrow"/>
              </a:defRPr>
            </a:lvl1pPr>
          </a:lstStyle>
          <a:p>
            <a:r>
              <a:rPr lang="en-US"/>
              <a:t>Bottom Bar layout</a:t>
            </a:r>
          </a:p>
        </p:txBody>
      </p:sp>
      <p:sp>
        <p:nvSpPr>
          <p:cNvPr id="7" name="Slide Number Placeholder 2">
            <a:extLst>
              <a:ext uri="{FF2B5EF4-FFF2-40B4-BE49-F238E27FC236}">
                <a16:creationId xmlns:a16="http://schemas.microsoft.com/office/drawing/2014/main" id="{F98FFCF2-C9EC-224A-9168-DC23DC4F04C3}"/>
              </a:ext>
            </a:extLst>
          </p:cNvPr>
          <p:cNvSpPr>
            <a:spLocks noGrp="1"/>
          </p:cNvSpPr>
          <p:nvPr>
            <p:ph type="sldNum" sz="quarter" idx="4"/>
          </p:nvPr>
        </p:nvSpPr>
        <p:spPr>
          <a:xfrm>
            <a:off x="3286761" y="6287384"/>
            <a:ext cx="5544821" cy="267623"/>
          </a:xfrm>
          <a:prstGeom prst="rect">
            <a:avLst/>
          </a:prstGeom>
        </p:spPr>
        <p:txBody>
          <a:bodyPr vert="horz" lIns="0" tIns="45720" rIns="0" bIns="45720" rtlCol="0" anchor="ctr"/>
          <a:lstStyle>
            <a:lvl1pPr algn="r">
              <a:defRPr sz="750" spc="30" baseline="0">
                <a:solidFill>
                  <a:srgbClr val="7F7F7F"/>
                </a:solidFill>
                <a:latin typeface="Century Gothic" panose="020B0502020202020204" pitchFamily="34" charset="0"/>
                <a:cs typeface="Arial" panose="020B0604020202020204" pitchFamily="34" charset="0"/>
              </a:defRPr>
            </a:lvl1pPr>
          </a:lstStyle>
          <a:p>
            <a:r>
              <a:rPr lang="en-US"/>
              <a:t>2022 BRIC NOFO |  </a:t>
            </a:r>
            <a:fld id="{18FD47A2-EF8B-0240-AD90-9B51A2DFE8C1}" type="slidenum">
              <a:rPr lang="en-US" b="1" smtClean="0"/>
              <a:pPr/>
              <a:t>‹#›</a:t>
            </a:fld>
            <a:endParaRPr lang="en-US" b="1"/>
          </a:p>
        </p:txBody>
      </p:sp>
      <p:sp>
        <p:nvSpPr>
          <p:cNvPr id="5" name="Text Placeholder 4">
            <a:extLst>
              <a:ext uri="{FF2B5EF4-FFF2-40B4-BE49-F238E27FC236}">
                <a16:creationId xmlns:a16="http://schemas.microsoft.com/office/drawing/2014/main" id="{C3942085-75C1-1F4B-8973-ED414F86976E}"/>
              </a:ext>
            </a:extLst>
          </p:cNvPr>
          <p:cNvSpPr>
            <a:spLocks noGrp="1"/>
          </p:cNvSpPr>
          <p:nvPr>
            <p:ph type="body" sz="quarter" idx="10" hasCustomPrompt="1"/>
          </p:nvPr>
        </p:nvSpPr>
        <p:spPr>
          <a:xfrm>
            <a:off x="304800" y="1095983"/>
            <a:ext cx="8526780" cy="5015894"/>
          </a:xfrm>
          <a:prstGeom prst="rect">
            <a:avLst/>
          </a:prstGeom>
        </p:spPr>
        <p:txBody>
          <a:bodyPr lIns="0" rIns="0"/>
          <a:lstStyle>
            <a:lvl1pPr marL="0" indent="0">
              <a:lnSpc>
                <a:spcPct val="114000"/>
              </a:lnSpc>
              <a:spcBef>
                <a:spcPts val="225"/>
              </a:spcBef>
              <a:spcAft>
                <a:spcPts val="225"/>
              </a:spcAft>
              <a:buSzPct val="100000"/>
              <a:buFont typeface="Arial" panose="020B0604020202020204" pitchFamily="34" charset="0"/>
              <a:buNone/>
              <a:tabLst/>
              <a:defRPr sz="1350" b="0" i="0">
                <a:solidFill>
                  <a:schemeClr val="tx1"/>
                </a:solidFill>
                <a:latin typeface="Century Gothic" panose="020B0502020202020204" pitchFamily="34" charset="0"/>
              </a:defRPr>
            </a:lvl1pPr>
            <a:lvl2pPr marL="173831" indent="-167879">
              <a:lnSpc>
                <a:spcPct val="114000"/>
              </a:lnSpc>
              <a:spcBef>
                <a:spcPts val="225"/>
              </a:spcBef>
              <a:spcAft>
                <a:spcPts val="225"/>
              </a:spcAft>
              <a:buClr>
                <a:srgbClr val="013365"/>
              </a:buClr>
              <a:buSzPct val="110000"/>
              <a:buFont typeface="Arial" panose="020B0604020202020204" pitchFamily="34" charset="0"/>
              <a:buChar char="•"/>
              <a:tabLst/>
              <a:defRPr sz="1350" b="0" i="0">
                <a:solidFill>
                  <a:schemeClr val="tx1"/>
                </a:solidFill>
                <a:latin typeface="Century Gothic" panose="020B0502020202020204" pitchFamily="34" charset="0"/>
              </a:defRPr>
            </a:lvl2pPr>
            <a:lvl3pPr marL="342900" indent="-169069">
              <a:lnSpc>
                <a:spcPct val="114000"/>
              </a:lnSpc>
              <a:spcBef>
                <a:spcPts val="225"/>
              </a:spcBef>
              <a:spcAft>
                <a:spcPts val="225"/>
              </a:spcAft>
              <a:buSzPct val="105000"/>
              <a:buFont typeface="Arial" panose="020B0604020202020204" pitchFamily="34" charset="0"/>
              <a:buChar char="•"/>
              <a:tabLst/>
              <a:defRPr lang="en-US" sz="1350" b="0" i="0" dirty="0" smtClean="0">
                <a:solidFill>
                  <a:schemeClr val="tx1"/>
                </a:solidFill>
                <a:latin typeface="Century Gothic" panose="020B0502020202020204" pitchFamily="34" charset="0"/>
              </a:defRPr>
            </a:lvl3pPr>
            <a:lvl4pPr marL="517922" indent="-175022">
              <a:lnSpc>
                <a:spcPct val="114000"/>
              </a:lnSpc>
              <a:spcBef>
                <a:spcPts val="225"/>
              </a:spcBef>
              <a:spcAft>
                <a:spcPts val="225"/>
              </a:spcAft>
              <a:buClr>
                <a:srgbClr val="7F7F7F"/>
              </a:buClr>
              <a:buFont typeface="Arial" panose="020B0604020202020204" pitchFamily="34" charset="0"/>
              <a:buChar char="•"/>
              <a:tabLst/>
              <a:defRPr sz="1350">
                <a:solidFill>
                  <a:schemeClr val="tx1"/>
                </a:solidFill>
                <a:latin typeface="Century Gothic" panose="020B0502020202020204" pitchFamily="34" charset="0"/>
              </a:defRPr>
            </a:lvl4pPr>
          </a:lstStyle>
          <a:p>
            <a:pPr lvl="0"/>
            <a:r>
              <a:rPr lang="en-US"/>
              <a:t>Body: Arial Nova, 18-20pt. 3pt spacing above and below.</a:t>
            </a:r>
          </a:p>
          <a:p>
            <a:pPr lvl="1"/>
            <a:r>
              <a:rPr lang="en-US"/>
              <a:t>Line spacing set to 1.3pt</a:t>
            </a:r>
          </a:p>
          <a:p>
            <a:pPr lvl="2"/>
            <a:r>
              <a:rPr lang="en-US"/>
              <a:t>Body font color hex code: #595959</a:t>
            </a:r>
          </a:p>
          <a:p>
            <a:pPr lvl="3"/>
            <a:r>
              <a:rPr lang="en-US"/>
              <a:t>Third Level Bullet. Hex code: #7F7F7F</a:t>
            </a:r>
          </a:p>
        </p:txBody>
      </p:sp>
      <p:pic>
        <p:nvPicPr>
          <p:cNvPr id="17" name="Picture 16" descr="A close up of a sign&#10;&#10;Description automatically generated">
            <a:extLst>
              <a:ext uri="{FF2B5EF4-FFF2-40B4-BE49-F238E27FC236}">
                <a16:creationId xmlns:a16="http://schemas.microsoft.com/office/drawing/2014/main" id="{22227B97-20F4-4244-83F8-C8946F445318}"/>
              </a:ext>
            </a:extLst>
          </p:cNvPr>
          <p:cNvPicPr>
            <a:picLocks noChangeAspect="1"/>
          </p:cNvPicPr>
          <p:nvPr userDrawn="1"/>
        </p:nvPicPr>
        <p:blipFill>
          <a:blip r:embed="rId2"/>
          <a:stretch>
            <a:fillRect/>
          </a:stretch>
        </p:blipFill>
        <p:spPr>
          <a:xfrm>
            <a:off x="245779" y="6166888"/>
            <a:ext cx="917392" cy="472595"/>
          </a:xfrm>
          <a:prstGeom prst="rect">
            <a:avLst/>
          </a:prstGeom>
        </p:spPr>
      </p:pic>
      <p:grpSp>
        <p:nvGrpSpPr>
          <p:cNvPr id="18" name="Group 17">
            <a:extLst>
              <a:ext uri="{FF2B5EF4-FFF2-40B4-BE49-F238E27FC236}">
                <a16:creationId xmlns:a16="http://schemas.microsoft.com/office/drawing/2014/main" id="{D475D21D-AD0D-D641-9A27-3E7EB923FA53}"/>
              </a:ext>
            </a:extLst>
          </p:cNvPr>
          <p:cNvGrpSpPr/>
          <p:nvPr userDrawn="1"/>
        </p:nvGrpSpPr>
        <p:grpSpPr>
          <a:xfrm rot="5400000">
            <a:off x="-3352801" y="3352801"/>
            <a:ext cx="6858001" cy="152401"/>
            <a:chOff x="0" y="6688135"/>
            <a:chExt cx="9145597" cy="169866"/>
          </a:xfrm>
        </p:grpSpPr>
        <p:sp>
          <p:nvSpPr>
            <p:cNvPr id="19" name="Rectangle 18">
              <a:extLst>
                <a:ext uri="{FF2B5EF4-FFF2-40B4-BE49-F238E27FC236}">
                  <a16:creationId xmlns:a16="http://schemas.microsoft.com/office/drawing/2014/main" id="{2AD30082-B43D-4741-9A6A-07CE693E17B9}"/>
                </a:ext>
              </a:extLst>
            </p:cNvPr>
            <p:cNvSpPr/>
            <p:nvPr userDrawn="1"/>
          </p:nvSpPr>
          <p:spPr bwMode="auto">
            <a:xfrm>
              <a:off x="0" y="6688135"/>
              <a:ext cx="8458200" cy="169866"/>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6431BD93-F6E8-9948-803B-80AF4E54048F}"/>
                </a:ext>
              </a:extLst>
            </p:cNvPr>
            <p:cNvSpPr/>
            <p:nvPr userDrawn="1"/>
          </p:nvSpPr>
          <p:spPr bwMode="auto">
            <a:xfrm>
              <a:off x="8458199" y="6688135"/>
              <a:ext cx="457199" cy="169866"/>
            </a:xfrm>
            <a:prstGeom prst="rect">
              <a:avLst/>
            </a:prstGeom>
            <a:solidFill>
              <a:srgbClr val="005D9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45C47057-05E8-F14F-ACE6-55A7E39E1B54}"/>
                </a:ext>
              </a:extLst>
            </p:cNvPr>
            <p:cNvSpPr/>
            <p:nvPr userDrawn="1"/>
          </p:nvSpPr>
          <p:spPr bwMode="auto">
            <a:xfrm>
              <a:off x="8915398" y="6688135"/>
              <a:ext cx="230199" cy="169866"/>
            </a:xfrm>
            <a:prstGeom prst="rect">
              <a:avLst/>
            </a:prstGeom>
            <a:solidFill>
              <a:schemeClr val="tx1">
                <a:lumMod val="85000"/>
                <a:lumOff val="1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338994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B5AB31-5768-7E42-97AF-CACD76E115C4}"/>
              </a:ext>
            </a:extLst>
          </p:cNvPr>
          <p:cNvSpPr/>
          <p:nvPr userDrawn="1"/>
        </p:nvSpPr>
        <p:spPr bwMode="auto">
          <a:xfrm>
            <a:off x="0" y="0"/>
            <a:ext cx="9153316" cy="6858000"/>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Title 17"/>
          <p:cNvSpPr>
            <a:spLocks noGrp="1"/>
          </p:cNvSpPr>
          <p:nvPr>
            <p:ph type="title" hasCustomPrompt="1"/>
          </p:nvPr>
        </p:nvSpPr>
        <p:spPr>
          <a:xfrm>
            <a:off x="2020989" y="2788485"/>
            <a:ext cx="6810592" cy="797596"/>
          </a:xfrm>
          <a:prstGeom prst="rect">
            <a:avLst/>
          </a:prstGeom>
        </p:spPr>
        <p:txBody>
          <a:bodyPr vert="horz" lIns="0" rIns="0" anchor="ctr"/>
          <a:lstStyle>
            <a:lvl1pPr marL="0" indent="0">
              <a:lnSpc>
                <a:spcPct val="180000"/>
              </a:lnSpc>
              <a:buClr>
                <a:srgbClr val="E31836"/>
              </a:buClr>
              <a:buSzPct val="75000"/>
              <a:buFont typeface=".Lucida Grande UI Regular"/>
              <a:buNone/>
              <a:defRPr sz="1650" b="0" i="0" spc="75" baseline="0">
                <a:solidFill>
                  <a:schemeClr val="bg1"/>
                </a:solidFill>
                <a:latin typeface="Century Gothic" panose="020B0502020202020204" pitchFamily="34" charset="0"/>
                <a:cs typeface="Arial" panose="020B0604020202020204" pitchFamily="34" charset="0"/>
              </a:defRPr>
            </a:lvl1pPr>
          </a:lstStyle>
          <a:p>
            <a:r>
              <a:rPr lang="en-US"/>
              <a:t>Title</a:t>
            </a:r>
          </a:p>
        </p:txBody>
      </p:sp>
      <p:cxnSp>
        <p:nvCxnSpPr>
          <p:cNvPr id="19" name="Straight Connector 18">
            <a:extLst>
              <a:ext uri="{FF2B5EF4-FFF2-40B4-BE49-F238E27FC236}">
                <a16:creationId xmlns:a16="http://schemas.microsoft.com/office/drawing/2014/main" id="{00507410-F802-3143-9D81-2E9EAB2D6850}"/>
              </a:ext>
            </a:extLst>
          </p:cNvPr>
          <p:cNvCxnSpPr>
            <a:cxnSpLocks/>
          </p:cNvCxnSpPr>
          <p:nvPr userDrawn="1"/>
        </p:nvCxnSpPr>
        <p:spPr bwMode="auto">
          <a:xfrm>
            <a:off x="1311858" y="893295"/>
            <a:ext cx="0" cy="4828650"/>
          </a:xfrm>
          <a:prstGeom prst="line">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Slide Number Placeholder 2">
            <a:extLst>
              <a:ext uri="{FF2B5EF4-FFF2-40B4-BE49-F238E27FC236}">
                <a16:creationId xmlns:a16="http://schemas.microsoft.com/office/drawing/2014/main" id="{D8E11229-3129-984E-AB50-E42EA5AFE360}"/>
              </a:ext>
            </a:extLst>
          </p:cNvPr>
          <p:cNvSpPr>
            <a:spLocks noGrp="1"/>
          </p:cNvSpPr>
          <p:nvPr>
            <p:ph type="sldNum" sz="quarter" idx="4"/>
          </p:nvPr>
        </p:nvSpPr>
        <p:spPr>
          <a:xfrm>
            <a:off x="3286761" y="6287384"/>
            <a:ext cx="5544821" cy="267623"/>
          </a:xfrm>
          <a:prstGeom prst="rect">
            <a:avLst/>
          </a:prstGeom>
        </p:spPr>
        <p:txBody>
          <a:bodyPr vert="horz" lIns="0" tIns="45720" rIns="0" bIns="45720" rtlCol="0" anchor="ctr"/>
          <a:lstStyle>
            <a:lvl1pPr algn="r">
              <a:defRPr sz="750" spc="30" baseline="0">
                <a:solidFill>
                  <a:schemeClr val="bg1"/>
                </a:solidFill>
                <a:latin typeface="Century Gothic" panose="020B0502020202020204" pitchFamily="34" charset="0"/>
                <a:cs typeface="Arial" panose="020B0604020202020204" pitchFamily="34" charset="0"/>
              </a:defRPr>
            </a:lvl1pPr>
          </a:lstStyle>
          <a:p>
            <a:r>
              <a:rPr lang="en-US"/>
              <a:t>2022 BRIC NOFO |  </a:t>
            </a:r>
            <a:fld id="{18FD47A2-EF8B-0240-AD90-9B51A2DFE8C1}" type="slidenum">
              <a:rPr lang="en-US" b="1" smtClean="0"/>
              <a:pPr/>
              <a:t>‹#›</a:t>
            </a:fld>
            <a:endParaRPr lang="en-US" b="1"/>
          </a:p>
        </p:txBody>
      </p:sp>
      <p:pic>
        <p:nvPicPr>
          <p:cNvPr id="6" name="Picture 5">
            <a:extLst>
              <a:ext uri="{FF2B5EF4-FFF2-40B4-BE49-F238E27FC236}">
                <a16:creationId xmlns:a16="http://schemas.microsoft.com/office/drawing/2014/main" id="{4A616F5F-0314-DD49-AE3D-ADA492288178}"/>
              </a:ext>
            </a:extLst>
          </p:cNvPr>
          <p:cNvPicPr/>
          <p:nvPr userDrawn="1"/>
        </p:nvPicPr>
        <p:blipFill>
          <a:blip r:embed="rId2"/>
          <a:stretch>
            <a:fillRect/>
          </a:stretch>
        </p:blipFill>
        <p:spPr>
          <a:xfrm>
            <a:off x="318592" y="6261604"/>
            <a:ext cx="804315" cy="377878"/>
          </a:xfrm>
          <a:prstGeom prst="rect">
            <a:avLst/>
          </a:prstGeom>
        </p:spPr>
      </p:pic>
    </p:spTree>
    <p:extLst>
      <p:ext uri="{BB962C8B-B14F-4D97-AF65-F5344CB8AC3E}">
        <p14:creationId xmlns:p14="http://schemas.microsoft.com/office/powerpoint/2010/main" val="97312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1F9B4-A612-4047-A2C7-CD2EFEADF1F2}" type="datetimeFigureOut">
              <a:rPr lang="en-US" smtClean="0"/>
              <a:pPr/>
              <a:t>5/31/2024</a:t>
            </a:fld>
            <a:endParaRPr lang="en-US"/>
          </a:p>
        </p:txBody>
      </p:sp>
      <p:sp>
        <p:nvSpPr>
          <p:cNvPr id="4" name="Slide Number Placeholder 3"/>
          <p:cNvSpPr>
            <a:spLocks noGrp="1"/>
          </p:cNvSpPr>
          <p:nvPr>
            <p:ph type="sldNum" sz="quarter" idx="12"/>
          </p:nvPr>
        </p:nvSpPr>
        <p:spPr/>
        <p:txBody>
          <a:bodyPr/>
          <a:lstStyle/>
          <a:p>
            <a:fld id="{D3113F1B-A2CF-FC45-B7BE-167078FD64DA}" type="slidenum">
              <a:rPr lang="en-US" smtClean="0"/>
              <a:pPr/>
              <a:t>‹#›</a:t>
            </a:fld>
            <a:endParaRPr lang="en-US"/>
          </a:p>
        </p:txBody>
      </p:sp>
      <p:sp>
        <p:nvSpPr>
          <p:cNvPr id="3" name="Footer Placeholder 2"/>
          <p:cNvSpPr>
            <a:spLocks noGrp="1"/>
          </p:cNvSpPr>
          <p:nvPr>
            <p:ph type="ftr" sz="quarter" idx="11"/>
          </p:nvPr>
        </p:nvSpPr>
        <p:spPr/>
        <p:txBody>
          <a:bodyPr/>
          <a:lstStyle/>
          <a:p>
            <a:endParaRPr lang="en-US"/>
          </a:p>
        </p:txBody>
      </p:sp>
      <p:pic>
        <p:nvPicPr>
          <p:cNvPr id="7" name="Picture 6" descr="SectionStartSlide.cw.jpg"/>
          <p:cNvPicPr>
            <a:picLocks noChangeAspect="1"/>
          </p:cNvPicPr>
          <p:nvPr userDrawn="1"/>
        </p:nvPicPr>
        <p:blipFill>
          <a:blip r:embed="rId2"/>
          <a:srcRect t="36029"/>
          <a:stretch>
            <a:fillRect/>
          </a:stretch>
        </p:blipFill>
        <p:spPr>
          <a:xfrm>
            <a:off x="0" y="3048000"/>
            <a:ext cx="9144000" cy="3810000"/>
          </a:xfrm>
          <a:prstGeom prst="rect">
            <a:avLst/>
          </a:prstGeom>
        </p:spPr>
      </p:pic>
      <p:sp>
        <p:nvSpPr>
          <p:cNvPr id="6" name="Title 1"/>
          <p:cNvSpPr>
            <a:spLocks noGrp="1"/>
          </p:cNvSpPr>
          <p:nvPr>
            <p:ph type="title"/>
          </p:nvPr>
        </p:nvSpPr>
        <p:spPr>
          <a:xfrm>
            <a:off x="457200" y="4343400"/>
            <a:ext cx="8229600" cy="1143000"/>
          </a:xfrm>
        </p:spPr>
        <p:txBody>
          <a:bodyPr/>
          <a:lstStyle>
            <a:lvl1pPr>
              <a:defRPr>
                <a:solidFill>
                  <a:srgbClr val="003F78"/>
                </a:solidFill>
                <a:effectLst>
                  <a:outerShdw blurRad="25400" dist="38100" dir="2700000">
                    <a:srgbClr val="000000">
                      <a:alpha val="47000"/>
                    </a:srgbClr>
                  </a:outerShdw>
                </a:effectLst>
              </a:defRPr>
            </a:lvl1pPr>
          </a:lstStyle>
          <a:p>
            <a:r>
              <a:rPr lang="en-US"/>
              <a:t>Click to edit Master title style</a:t>
            </a:r>
          </a:p>
        </p:txBody>
      </p:sp>
      <p:pic>
        <p:nvPicPr>
          <p:cNvPr id="9" name="Picture 8" descr="CalOES-Horizontal-Large-trans-PNG.png"/>
          <p:cNvPicPr>
            <a:picLocks noChangeAspect="1"/>
          </p:cNvPicPr>
          <p:nvPr userDrawn="1"/>
        </p:nvPicPr>
        <p:blipFill>
          <a:blip r:embed="rId3"/>
          <a:stretch>
            <a:fillRect/>
          </a:stretch>
        </p:blipFill>
        <p:spPr>
          <a:xfrm>
            <a:off x="2057400" y="533400"/>
            <a:ext cx="4914532" cy="1905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lor Background">
    <p:bg>
      <p:bgRef idx="1001">
        <a:schemeClr val="bg1"/>
      </p:bgRef>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85E7027-71A3-264F-939E-CCE0B98C38F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1253" b="8940"/>
          <a:stretch/>
        </p:blipFill>
        <p:spPr>
          <a:xfrm>
            <a:off x="1" y="0"/>
            <a:ext cx="9144000" cy="6858000"/>
          </a:xfrm>
          <a:prstGeom prst="rect">
            <a:avLst/>
          </a:prstGeom>
        </p:spPr>
      </p:pic>
      <p:sp>
        <p:nvSpPr>
          <p:cNvPr id="15" name="Rectangle 14">
            <a:extLst>
              <a:ext uri="{FF2B5EF4-FFF2-40B4-BE49-F238E27FC236}">
                <a16:creationId xmlns:a16="http://schemas.microsoft.com/office/drawing/2014/main" id="{773925F3-5FD2-5346-BA0B-28F7937016DB}"/>
              </a:ext>
            </a:extLst>
          </p:cNvPr>
          <p:cNvSpPr/>
          <p:nvPr userDrawn="1"/>
        </p:nvSpPr>
        <p:spPr bwMode="auto">
          <a:xfrm>
            <a:off x="0" y="0"/>
            <a:ext cx="9144000" cy="6858000"/>
          </a:xfrm>
          <a:prstGeom prst="rect">
            <a:avLst/>
          </a:prstGeom>
          <a:solidFill>
            <a:srgbClr val="013365">
              <a:alpha val="81000"/>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53ADF438-3F31-F14D-AD97-D57E8149C75F}"/>
              </a:ext>
            </a:extLst>
          </p:cNvPr>
          <p:cNvSpPr>
            <a:spLocks noGrp="1"/>
          </p:cNvSpPr>
          <p:nvPr>
            <p:ph type="title" hasCustomPrompt="1"/>
          </p:nvPr>
        </p:nvSpPr>
        <p:spPr>
          <a:xfrm>
            <a:off x="785813" y="1418898"/>
            <a:ext cx="1247939" cy="3187994"/>
          </a:xfrm>
          <a:prstGeom prst="rect">
            <a:avLst/>
          </a:prstGeom>
        </p:spPr>
        <p:txBody>
          <a:bodyPr lIns="0" rIns="0" anchor="ctr" anchorCtr="0"/>
          <a:lstStyle>
            <a:lvl1pPr algn="l">
              <a:defRPr sz="2700" b="1" spc="-38" baseline="0">
                <a:solidFill>
                  <a:schemeClr val="bg1"/>
                </a:solidFill>
                <a:latin typeface="Century Gothic" panose="020B0502020202020204" pitchFamily="34" charset="0"/>
              </a:defRPr>
            </a:lvl1pPr>
          </a:lstStyle>
          <a:p>
            <a:r>
              <a:rPr lang="en-US"/>
              <a:t>Q&amp;A</a:t>
            </a:r>
          </a:p>
        </p:txBody>
      </p:sp>
      <p:sp>
        <p:nvSpPr>
          <p:cNvPr id="12" name="Text Placeholder 11">
            <a:extLst>
              <a:ext uri="{FF2B5EF4-FFF2-40B4-BE49-F238E27FC236}">
                <a16:creationId xmlns:a16="http://schemas.microsoft.com/office/drawing/2014/main" id="{49AAE93D-8B6E-A642-91FB-71C310D4D875}"/>
              </a:ext>
            </a:extLst>
          </p:cNvPr>
          <p:cNvSpPr>
            <a:spLocks noGrp="1"/>
          </p:cNvSpPr>
          <p:nvPr>
            <p:ph type="body" sz="quarter" idx="11" hasCustomPrompt="1"/>
          </p:nvPr>
        </p:nvSpPr>
        <p:spPr>
          <a:xfrm>
            <a:off x="3883232" y="1418898"/>
            <a:ext cx="4475764" cy="3111061"/>
          </a:xfrm>
          <a:prstGeom prst="rect">
            <a:avLst/>
          </a:prstGeom>
        </p:spPr>
        <p:txBody>
          <a:bodyPr lIns="0" rIns="0" anchor="ctr" anchorCtr="0"/>
          <a:lstStyle>
            <a:lvl1pPr marL="4763" indent="-4763" algn="l">
              <a:buNone/>
              <a:tabLst/>
              <a:defRPr>
                <a:solidFill>
                  <a:schemeClr val="bg1"/>
                </a:solidFill>
                <a:latin typeface="Century Gothic" panose="020B0502020202020204" pitchFamily="34" charset="0"/>
              </a:defRPr>
            </a:lvl1pPr>
            <a:lvl2pPr>
              <a:buNone/>
              <a:defRPr/>
            </a:lvl2pPr>
          </a:lstStyle>
          <a:p>
            <a:pPr lvl="0"/>
            <a:r>
              <a:rPr lang="en-US"/>
              <a:t>Subtitle: Century Gothic, 22pt </a:t>
            </a:r>
          </a:p>
        </p:txBody>
      </p:sp>
      <p:sp>
        <p:nvSpPr>
          <p:cNvPr id="16" name="Text Placeholder 13">
            <a:extLst>
              <a:ext uri="{FF2B5EF4-FFF2-40B4-BE49-F238E27FC236}">
                <a16:creationId xmlns:a16="http://schemas.microsoft.com/office/drawing/2014/main" id="{1E2A1514-83FA-944B-99D9-C93260D3D292}"/>
              </a:ext>
            </a:extLst>
          </p:cNvPr>
          <p:cNvSpPr>
            <a:spLocks noGrp="1"/>
          </p:cNvSpPr>
          <p:nvPr>
            <p:ph type="body" sz="quarter" idx="13" hasCustomPrompt="1"/>
          </p:nvPr>
        </p:nvSpPr>
        <p:spPr>
          <a:xfrm>
            <a:off x="785814" y="5546392"/>
            <a:ext cx="2750065" cy="372108"/>
          </a:xfrm>
          <a:prstGeom prst="rect">
            <a:avLst/>
          </a:prstGeom>
        </p:spPr>
        <p:txBody>
          <a:bodyPr lIns="0" rIns="0" anchor="ctr" anchorCtr="0"/>
          <a:lstStyle>
            <a:lvl1pPr marL="4763" indent="-4763" algn="l">
              <a:buNone/>
              <a:tabLst/>
              <a:defRPr sz="900" b="0" i="0" spc="38" baseline="0">
                <a:solidFill>
                  <a:schemeClr val="bg1"/>
                </a:solidFill>
                <a:latin typeface="Century Gothic" panose="020B0502020202020204" pitchFamily="34" charset="0"/>
              </a:defRPr>
            </a:lvl1pPr>
          </a:lstStyle>
          <a:p>
            <a:pPr lvl="0"/>
            <a:r>
              <a:rPr lang="en-US"/>
              <a:t>Month, Date, Year</a:t>
            </a:r>
          </a:p>
        </p:txBody>
      </p:sp>
      <p:sp>
        <p:nvSpPr>
          <p:cNvPr id="17" name="Text Placeholder 13">
            <a:extLst>
              <a:ext uri="{FF2B5EF4-FFF2-40B4-BE49-F238E27FC236}">
                <a16:creationId xmlns:a16="http://schemas.microsoft.com/office/drawing/2014/main" id="{726B6CB1-C7C7-FC4D-BD5A-6CD7990E28DC}"/>
              </a:ext>
            </a:extLst>
          </p:cNvPr>
          <p:cNvSpPr>
            <a:spLocks noGrp="1"/>
          </p:cNvSpPr>
          <p:nvPr>
            <p:ph type="body" sz="quarter" idx="14" hasCustomPrompt="1"/>
          </p:nvPr>
        </p:nvSpPr>
        <p:spPr>
          <a:xfrm>
            <a:off x="3883232" y="5546392"/>
            <a:ext cx="1816928" cy="372108"/>
          </a:xfrm>
          <a:prstGeom prst="rect">
            <a:avLst/>
          </a:prstGeom>
        </p:spPr>
        <p:txBody>
          <a:bodyPr lIns="0" rIns="0" anchor="ctr" anchorCtr="0"/>
          <a:lstStyle>
            <a:lvl1pPr marL="4763" indent="-4763" algn="l">
              <a:buNone/>
              <a:tabLst/>
              <a:defRPr sz="900" b="0" i="0" spc="38" baseline="0">
                <a:solidFill>
                  <a:schemeClr val="bg1"/>
                </a:solidFill>
                <a:latin typeface="Century Gothic" panose="020B0502020202020204" pitchFamily="34" charset="0"/>
              </a:defRPr>
            </a:lvl1pPr>
          </a:lstStyle>
          <a:p>
            <a:pPr lvl="0"/>
            <a:r>
              <a:rPr lang="en-US" err="1"/>
              <a:t>www.caloes.gov</a:t>
            </a:r>
            <a:endParaRPr lang="en-US"/>
          </a:p>
        </p:txBody>
      </p:sp>
      <p:pic>
        <p:nvPicPr>
          <p:cNvPr id="13" name="Picture 12">
            <a:extLst>
              <a:ext uri="{FF2B5EF4-FFF2-40B4-BE49-F238E27FC236}">
                <a16:creationId xmlns:a16="http://schemas.microsoft.com/office/drawing/2014/main" id="{C475D51D-4708-9F44-AAA9-7C1B449D68C7}"/>
              </a:ext>
            </a:extLst>
          </p:cNvPr>
          <p:cNvPicPr/>
          <p:nvPr userDrawn="1"/>
        </p:nvPicPr>
        <p:blipFill>
          <a:blip r:embed="rId4"/>
          <a:stretch>
            <a:fillRect/>
          </a:stretch>
        </p:blipFill>
        <p:spPr>
          <a:xfrm>
            <a:off x="7040936" y="5217460"/>
            <a:ext cx="1317252" cy="618863"/>
          </a:xfrm>
          <a:prstGeom prst="rect">
            <a:avLst/>
          </a:prstGeom>
        </p:spPr>
      </p:pic>
      <p:grpSp>
        <p:nvGrpSpPr>
          <p:cNvPr id="19" name="Group 18">
            <a:extLst>
              <a:ext uri="{FF2B5EF4-FFF2-40B4-BE49-F238E27FC236}">
                <a16:creationId xmlns:a16="http://schemas.microsoft.com/office/drawing/2014/main" id="{2DDF9FE8-7AF4-6E4E-A515-56D2762E314B}"/>
              </a:ext>
            </a:extLst>
          </p:cNvPr>
          <p:cNvGrpSpPr/>
          <p:nvPr userDrawn="1"/>
        </p:nvGrpSpPr>
        <p:grpSpPr>
          <a:xfrm rot="16200000">
            <a:off x="-3366883" y="3366876"/>
            <a:ext cx="6858004" cy="124243"/>
            <a:chOff x="-31806" y="2590800"/>
            <a:chExt cx="3689408" cy="101217"/>
          </a:xfrm>
        </p:grpSpPr>
        <p:grpSp>
          <p:nvGrpSpPr>
            <p:cNvPr id="20" name="Group 19">
              <a:extLst>
                <a:ext uri="{FF2B5EF4-FFF2-40B4-BE49-F238E27FC236}">
                  <a16:creationId xmlns:a16="http://schemas.microsoft.com/office/drawing/2014/main" id="{5A32A8DC-74EE-AB4E-9828-8741AD1F7970}"/>
                </a:ext>
              </a:extLst>
            </p:cNvPr>
            <p:cNvGrpSpPr/>
            <p:nvPr/>
          </p:nvGrpSpPr>
          <p:grpSpPr>
            <a:xfrm>
              <a:off x="-31806" y="2590800"/>
              <a:ext cx="3689408" cy="101217"/>
              <a:chOff x="-47705" y="2555008"/>
              <a:chExt cx="4497291" cy="71589"/>
            </a:xfrm>
          </p:grpSpPr>
          <p:sp>
            <p:nvSpPr>
              <p:cNvPr id="22" name="Rectangle 21">
                <a:extLst>
                  <a:ext uri="{FF2B5EF4-FFF2-40B4-BE49-F238E27FC236}">
                    <a16:creationId xmlns:a16="http://schemas.microsoft.com/office/drawing/2014/main" id="{E0C49896-736C-5E46-A876-D1A29DB5307E}"/>
                  </a:ext>
                </a:extLst>
              </p:cNvPr>
              <p:cNvSpPr/>
              <p:nvPr/>
            </p:nvSpPr>
            <p:spPr bwMode="auto">
              <a:xfrm>
                <a:off x="1012812" y="2555008"/>
                <a:ext cx="3436774" cy="71587"/>
              </a:xfrm>
              <a:prstGeom prst="rect">
                <a:avLst/>
              </a:prstGeom>
              <a:solidFill>
                <a:srgbClr val="013365"/>
              </a:solidFill>
              <a:ln>
                <a:noFill/>
              </a:ln>
              <a:effectLst/>
            </p:spPr>
            <p:txBody>
              <a:bodyPr vert="horz" wrap="square" lIns="91440" tIns="45720" rIns="91440" bIns="45720" numCol="1" rtlCol="0"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23" name="Rectangle 22">
                <a:extLst>
                  <a:ext uri="{FF2B5EF4-FFF2-40B4-BE49-F238E27FC236}">
                    <a16:creationId xmlns:a16="http://schemas.microsoft.com/office/drawing/2014/main" id="{84953D80-4ADD-BF4F-80B3-187B948EBBE6}"/>
                  </a:ext>
                </a:extLst>
              </p:cNvPr>
              <p:cNvSpPr/>
              <p:nvPr userDrawn="1"/>
            </p:nvSpPr>
            <p:spPr bwMode="auto">
              <a:xfrm rot="5400000">
                <a:off x="446758" y="2060545"/>
                <a:ext cx="71589" cy="1060516"/>
              </a:xfrm>
              <a:prstGeom prst="rect">
                <a:avLst/>
              </a:prstGeom>
              <a:solidFill>
                <a:sysClr val="windowText" lastClr="000000">
                  <a:lumMod val="95000"/>
                  <a:lumOff val="5000"/>
                </a:sys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1005863" eaLnBrk="1" fontAlgn="auto" latinLnBrk="0" hangingPunct="1">
                  <a:lnSpc>
                    <a:spcPct val="100000"/>
                  </a:lnSpc>
                  <a:spcBef>
                    <a:spcPts val="0"/>
                  </a:spcBef>
                  <a:spcAft>
                    <a:spcPts val="0"/>
                  </a:spcAft>
                  <a:buClrTx/>
                  <a:buSzTx/>
                  <a:buFontTx/>
                  <a:buNone/>
                  <a:tabLst/>
                  <a:defRPr/>
                </a:pPr>
                <a:endParaRPr kumimoji="0" lang="en-US" sz="2640" b="0" i="0" u="none" strike="noStrike" kern="0" cap="none" spc="0" normalizeH="0" baseline="0" noProof="0">
                  <a:ln>
                    <a:noFill/>
                  </a:ln>
                  <a:solidFill>
                    <a:prstClr val="black"/>
                  </a:solidFill>
                  <a:effectLst/>
                  <a:uLnTx/>
                  <a:uFillTx/>
                  <a:latin typeface="Century Gothic" panose="020B0502020202020204" pitchFamily="34" charset="0"/>
                </a:endParaRPr>
              </a:p>
            </p:txBody>
          </p:sp>
        </p:grpSp>
        <p:sp>
          <p:nvSpPr>
            <p:cNvPr id="21" name="Rectangle 20">
              <a:extLst>
                <a:ext uri="{FF2B5EF4-FFF2-40B4-BE49-F238E27FC236}">
                  <a16:creationId xmlns:a16="http://schemas.microsoft.com/office/drawing/2014/main" id="{91ABF9F7-9C32-474B-9E82-AD5716E4395E}"/>
                </a:ext>
              </a:extLst>
            </p:cNvPr>
            <p:cNvSpPr/>
            <p:nvPr/>
          </p:nvSpPr>
          <p:spPr bwMode="auto">
            <a:xfrm rot="5400000">
              <a:off x="1055908" y="2373092"/>
              <a:ext cx="101214" cy="536630"/>
            </a:xfrm>
            <a:prstGeom prst="rect">
              <a:avLst/>
            </a:prstGeom>
            <a:solidFill>
              <a:srgbClr val="CACACA"/>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1005863" eaLnBrk="1" fontAlgn="auto" latinLnBrk="0" hangingPunct="1">
                <a:lnSpc>
                  <a:spcPct val="100000"/>
                </a:lnSpc>
                <a:spcBef>
                  <a:spcPts val="0"/>
                </a:spcBef>
                <a:spcAft>
                  <a:spcPts val="0"/>
                </a:spcAft>
                <a:buClrTx/>
                <a:buSzTx/>
                <a:buFontTx/>
                <a:buNone/>
                <a:tabLst/>
                <a:defRPr/>
              </a:pPr>
              <a:endParaRPr kumimoji="0" lang="en-US" sz="2640" b="0" i="0" u="none" strike="noStrike" kern="0" cap="none" spc="0" normalizeH="0" baseline="0" noProof="0">
                <a:ln>
                  <a:noFill/>
                </a:ln>
                <a:solidFill>
                  <a:prstClr val="black"/>
                </a:solidFill>
                <a:effectLst/>
                <a:uLnTx/>
                <a:uFillTx/>
                <a:latin typeface="Century Gothic" panose="020B0502020202020204" pitchFamily="34" charset="0"/>
              </a:endParaRPr>
            </a:p>
          </p:txBody>
        </p:sp>
      </p:grpSp>
    </p:spTree>
    <p:extLst>
      <p:ext uri="{BB962C8B-B14F-4D97-AF65-F5344CB8AC3E}">
        <p14:creationId xmlns:p14="http://schemas.microsoft.com/office/powerpoint/2010/main" val="115613697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duction: Single Speak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AD27E7-172D-F24D-8BBA-B41F5BAD43C7}"/>
              </a:ext>
            </a:extLst>
          </p:cNvPr>
          <p:cNvSpPr/>
          <p:nvPr userDrawn="1"/>
        </p:nvSpPr>
        <p:spPr bwMode="auto">
          <a:xfrm>
            <a:off x="9316" y="0"/>
            <a:ext cx="9144000" cy="6858000"/>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00D98DC9-7E32-EE4D-98A7-F847771C8EE1}"/>
              </a:ext>
            </a:extLst>
          </p:cNvPr>
          <p:cNvSpPr/>
          <p:nvPr userDrawn="1"/>
        </p:nvSpPr>
        <p:spPr bwMode="auto">
          <a:xfrm>
            <a:off x="304800" y="390149"/>
            <a:ext cx="8526780" cy="5573052"/>
          </a:xfrm>
          <a:prstGeom prst="rect">
            <a:avLst/>
          </a:prstGeom>
          <a:solidFill>
            <a:srgbClr val="005D90">
              <a:alpha val="60000"/>
            </a:srgb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hasCustomPrompt="1"/>
          </p:nvPr>
        </p:nvSpPr>
        <p:spPr>
          <a:xfrm>
            <a:off x="622734" y="1394590"/>
            <a:ext cx="5383928" cy="567360"/>
          </a:xfrm>
          <a:prstGeom prst="rect">
            <a:avLst/>
          </a:prstGeom>
        </p:spPr>
        <p:txBody>
          <a:bodyPr lIns="0" rIns="0" anchor="b" anchorCtr="0"/>
          <a:lstStyle>
            <a:lvl1pPr algn="l">
              <a:defRPr sz="2100" b="1" i="0">
                <a:solidFill>
                  <a:schemeClr val="bg1"/>
                </a:solidFill>
                <a:latin typeface="Arial Nova" panose="020B0504020202020204" pitchFamily="34" charset="0"/>
                <a:cs typeface="Arial Narrow"/>
              </a:defRPr>
            </a:lvl1pPr>
          </a:lstStyle>
          <a:p>
            <a:r>
              <a:rPr lang="en-US"/>
              <a:t>Name here</a:t>
            </a:r>
          </a:p>
        </p:txBody>
      </p:sp>
      <p:sp>
        <p:nvSpPr>
          <p:cNvPr id="7" name="Slide Number Placeholder 2">
            <a:extLst>
              <a:ext uri="{FF2B5EF4-FFF2-40B4-BE49-F238E27FC236}">
                <a16:creationId xmlns:a16="http://schemas.microsoft.com/office/drawing/2014/main" id="{F98FFCF2-C9EC-224A-9168-DC23DC4F04C3}"/>
              </a:ext>
            </a:extLst>
          </p:cNvPr>
          <p:cNvSpPr>
            <a:spLocks noGrp="1"/>
          </p:cNvSpPr>
          <p:nvPr>
            <p:ph type="sldNum" sz="quarter" idx="4"/>
          </p:nvPr>
        </p:nvSpPr>
        <p:spPr>
          <a:xfrm>
            <a:off x="3286761" y="6287384"/>
            <a:ext cx="5544821" cy="267623"/>
          </a:xfrm>
          <a:prstGeom prst="rect">
            <a:avLst/>
          </a:prstGeom>
        </p:spPr>
        <p:txBody>
          <a:bodyPr vert="horz" lIns="0" tIns="45720" rIns="0" bIns="45720" rtlCol="0" anchor="ctr"/>
          <a:lstStyle>
            <a:lvl1pPr algn="r">
              <a:defRPr sz="750" spc="30" baseline="0">
                <a:solidFill>
                  <a:schemeClr val="bg1"/>
                </a:solidFill>
                <a:latin typeface="Arial Nova" panose="020B0504020202020204" pitchFamily="34" charset="0"/>
                <a:cs typeface="Arial" panose="020B0604020202020204" pitchFamily="34" charset="0"/>
              </a:defRPr>
            </a:lvl1pPr>
          </a:lstStyle>
          <a:p>
            <a:r>
              <a:rPr lang="en-US"/>
              <a:t>Slide Presentation Title  |  </a:t>
            </a:r>
            <a:fld id="{18FD47A2-EF8B-0240-AD90-9B51A2DFE8C1}" type="slidenum">
              <a:rPr lang="en-US" smtClean="0"/>
              <a:pPr/>
              <a:t>‹#›</a:t>
            </a:fld>
            <a:endParaRPr lang="en-US"/>
          </a:p>
        </p:txBody>
      </p:sp>
      <p:sp>
        <p:nvSpPr>
          <p:cNvPr id="5" name="Text Placeholder 4">
            <a:extLst>
              <a:ext uri="{FF2B5EF4-FFF2-40B4-BE49-F238E27FC236}">
                <a16:creationId xmlns:a16="http://schemas.microsoft.com/office/drawing/2014/main" id="{C3942085-75C1-1F4B-8973-ED414F86976E}"/>
              </a:ext>
            </a:extLst>
          </p:cNvPr>
          <p:cNvSpPr>
            <a:spLocks noGrp="1"/>
          </p:cNvSpPr>
          <p:nvPr>
            <p:ph type="body" sz="quarter" idx="10" hasCustomPrompt="1"/>
          </p:nvPr>
        </p:nvSpPr>
        <p:spPr>
          <a:xfrm>
            <a:off x="622734" y="2672108"/>
            <a:ext cx="5383928" cy="2877355"/>
          </a:xfrm>
          <a:prstGeom prst="rect">
            <a:avLst/>
          </a:prstGeom>
        </p:spPr>
        <p:txBody>
          <a:bodyPr lIns="0" rIns="0"/>
          <a:lstStyle>
            <a:lvl1pPr marL="0" indent="0">
              <a:lnSpc>
                <a:spcPct val="130000"/>
              </a:lnSpc>
              <a:spcBef>
                <a:spcPts val="225"/>
              </a:spcBef>
              <a:spcAft>
                <a:spcPts val="225"/>
              </a:spcAft>
              <a:buSzPct val="100000"/>
              <a:buFont typeface="Arial" panose="020B0604020202020204" pitchFamily="34" charset="0"/>
              <a:buNone/>
              <a:tabLst/>
              <a:defRPr sz="1350" b="0" i="0">
                <a:solidFill>
                  <a:schemeClr val="bg1"/>
                </a:solidFill>
                <a:latin typeface="Arial Nova" panose="020B0504020202020204" pitchFamily="34" charset="0"/>
              </a:defRPr>
            </a:lvl1pPr>
            <a:lvl2pPr marL="172641" indent="-165497">
              <a:lnSpc>
                <a:spcPct val="130000"/>
              </a:lnSpc>
              <a:spcBef>
                <a:spcPts val="225"/>
              </a:spcBef>
              <a:spcAft>
                <a:spcPts val="225"/>
              </a:spcAft>
              <a:buSzPct val="100000"/>
              <a:buFont typeface="Arial" panose="020B0604020202020204" pitchFamily="34" charset="0"/>
              <a:buChar char="•"/>
              <a:tabLst/>
              <a:defRPr sz="1350" b="0" i="0">
                <a:solidFill>
                  <a:schemeClr val="bg1"/>
                </a:solidFill>
                <a:latin typeface="Arial Nova" panose="020B0504020202020204" pitchFamily="34" charset="0"/>
              </a:defRPr>
            </a:lvl2pPr>
            <a:lvl3pPr marL="515541" indent="-171450">
              <a:lnSpc>
                <a:spcPct val="130000"/>
              </a:lnSpc>
              <a:spcBef>
                <a:spcPts val="225"/>
              </a:spcBef>
              <a:spcAft>
                <a:spcPts val="225"/>
              </a:spcAft>
              <a:buFont typeface="Arial" panose="020B0604020202020204" pitchFamily="34" charset="0"/>
              <a:buChar char="•"/>
              <a:tabLst/>
              <a:defRPr lang="en-US" sz="1350" b="0" i="0" dirty="0" smtClean="0">
                <a:solidFill>
                  <a:schemeClr val="bg1"/>
                </a:solidFill>
                <a:latin typeface="Arial Nova" panose="020B0504020202020204" pitchFamily="34" charset="0"/>
              </a:defRPr>
            </a:lvl3pPr>
          </a:lstStyle>
          <a:p>
            <a:pPr lvl="0"/>
            <a:r>
              <a:rPr lang="en-US"/>
              <a:t>Bio goes here. Line spacing is set to 1.3pt</a:t>
            </a:r>
          </a:p>
          <a:p>
            <a:pPr lvl="1"/>
            <a:r>
              <a:rPr lang="en-US"/>
              <a:t>List roles, past work, and accomplishments</a:t>
            </a:r>
          </a:p>
          <a:p>
            <a:pPr lvl="1"/>
            <a:r>
              <a:rPr lang="en-US"/>
              <a:t>List roles, past work, and accomplishments</a:t>
            </a:r>
          </a:p>
          <a:p>
            <a:pPr lvl="1"/>
            <a:r>
              <a:rPr lang="en-US"/>
              <a:t>List roles, past work, and accomplishments</a:t>
            </a:r>
          </a:p>
          <a:p>
            <a:pPr lvl="1"/>
            <a:endParaRPr lang="en-US"/>
          </a:p>
        </p:txBody>
      </p:sp>
      <p:sp>
        <p:nvSpPr>
          <p:cNvPr id="4" name="Text Placeholder 3">
            <a:extLst>
              <a:ext uri="{FF2B5EF4-FFF2-40B4-BE49-F238E27FC236}">
                <a16:creationId xmlns:a16="http://schemas.microsoft.com/office/drawing/2014/main" id="{10AD3479-0BB3-8649-8F96-80157DA45C90}"/>
              </a:ext>
            </a:extLst>
          </p:cNvPr>
          <p:cNvSpPr>
            <a:spLocks noGrp="1"/>
          </p:cNvSpPr>
          <p:nvPr>
            <p:ph type="body" sz="quarter" idx="11" hasCustomPrompt="1"/>
          </p:nvPr>
        </p:nvSpPr>
        <p:spPr>
          <a:xfrm>
            <a:off x="622734" y="1977348"/>
            <a:ext cx="5383928" cy="418435"/>
          </a:xfrm>
          <a:prstGeom prst="rect">
            <a:avLst/>
          </a:prstGeom>
        </p:spPr>
        <p:txBody>
          <a:bodyPr lIns="0" rIns="0"/>
          <a:lstStyle>
            <a:lvl1pPr marL="0" indent="0">
              <a:buNone/>
              <a:defRPr>
                <a:solidFill>
                  <a:schemeClr val="bg1"/>
                </a:solidFill>
                <a:latin typeface=""/>
              </a:defRPr>
            </a:lvl1pPr>
          </a:lstStyle>
          <a:p>
            <a:pPr lvl="0"/>
            <a:r>
              <a:rPr lang="en-US"/>
              <a:t>Title here</a:t>
            </a:r>
          </a:p>
        </p:txBody>
      </p:sp>
      <p:sp>
        <p:nvSpPr>
          <p:cNvPr id="17" name="Rectangle 16">
            <a:extLst>
              <a:ext uri="{FF2B5EF4-FFF2-40B4-BE49-F238E27FC236}">
                <a16:creationId xmlns:a16="http://schemas.microsoft.com/office/drawing/2014/main" id="{00527233-152B-BD42-BEB6-B84D049F7466}"/>
              </a:ext>
            </a:extLst>
          </p:cNvPr>
          <p:cNvSpPr/>
          <p:nvPr userDrawn="1"/>
        </p:nvSpPr>
        <p:spPr>
          <a:xfrm>
            <a:off x="622734" y="756519"/>
            <a:ext cx="1237597" cy="230832"/>
          </a:xfrm>
          <a:prstGeom prst="rect">
            <a:avLst/>
          </a:prstGeom>
          <a:solidFill>
            <a:schemeClr val="bg1"/>
          </a:solidFill>
        </p:spPr>
        <p:txBody>
          <a:bodyPr wrap="square" lIns="68580" tIns="34290" rIns="68580" bIns="34290">
            <a:spAutoFit/>
          </a:bodyPr>
          <a:lstStyle/>
          <a:p>
            <a:pPr marL="5954" algn="ctr"/>
            <a:r>
              <a:rPr lang="en-US" sz="1050" cap="all" spc="45">
                <a:solidFill>
                  <a:srgbClr val="B11439"/>
                </a:solidFill>
                <a:latin typeface="Arial Nova Cond" panose="020B0506020202020204" pitchFamily="34" charset="0"/>
                <a:cs typeface="Arial"/>
              </a:rPr>
              <a:t>YOUR Presenter</a:t>
            </a:r>
            <a:endParaRPr lang="en-US" sz="1200" cap="all">
              <a:solidFill>
                <a:srgbClr val="B11439"/>
              </a:solidFill>
              <a:latin typeface="Arial Nova Cond" panose="020B0506020202020204" pitchFamily="34" charset="0"/>
            </a:endParaRPr>
          </a:p>
        </p:txBody>
      </p:sp>
      <p:sp>
        <p:nvSpPr>
          <p:cNvPr id="19" name="Picture Placeholder 18">
            <a:extLst>
              <a:ext uri="{FF2B5EF4-FFF2-40B4-BE49-F238E27FC236}">
                <a16:creationId xmlns:a16="http://schemas.microsoft.com/office/drawing/2014/main" id="{C964DCD2-FF8F-5744-A4B2-74394477E157}"/>
              </a:ext>
            </a:extLst>
          </p:cNvPr>
          <p:cNvSpPr>
            <a:spLocks noGrp="1"/>
          </p:cNvSpPr>
          <p:nvPr>
            <p:ph type="pic" sz="quarter" idx="12" hasCustomPrompt="1"/>
          </p:nvPr>
        </p:nvSpPr>
        <p:spPr>
          <a:xfrm>
            <a:off x="6512930" y="1923977"/>
            <a:ext cx="1852468" cy="2468035"/>
          </a:xfrm>
          <a:prstGeom prst="ellipse">
            <a:avLst/>
          </a:prstGeom>
          <a:solidFill>
            <a:srgbClr val="7F7F7F"/>
          </a:solidFill>
          <a:ln w="28575">
            <a:solidFill>
              <a:schemeClr val="bg1"/>
            </a:solidFill>
          </a:ln>
        </p:spPr>
        <p:txBody>
          <a:bodyPr/>
          <a:lstStyle>
            <a:lvl1pPr marL="0" indent="0" algn="ctr">
              <a:buNone/>
              <a:defRPr sz="1050">
                <a:solidFill>
                  <a:schemeClr val="bg1"/>
                </a:solidFill>
                <a:latin typeface=""/>
              </a:defRPr>
            </a:lvl1pPr>
          </a:lstStyle>
          <a:p>
            <a:r>
              <a:rPr lang="en-US"/>
              <a:t>[Insert Photo]</a:t>
            </a:r>
          </a:p>
        </p:txBody>
      </p:sp>
      <p:pic>
        <p:nvPicPr>
          <p:cNvPr id="18" name="Picture 17">
            <a:extLst>
              <a:ext uri="{FF2B5EF4-FFF2-40B4-BE49-F238E27FC236}">
                <a16:creationId xmlns:a16="http://schemas.microsoft.com/office/drawing/2014/main" id="{85DA2338-976B-C741-91EE-75E77FB1C174}"/>
              </a:ext>
            </a:extLst>
          </p:cNvPr>
          <p:cNvPicPr/>
          <p:nvPr userDrawn="1"/>
        </p:nvPicPr>
        <p:blipFill>
          <a:blip r:embed="rId2"/>
          <a:stretch>
            <a:fillRect/>
          </a:stretch>
        </p:blipFill>
        <p:spPr>
          <a:xfrm>
            <a:off x="318592" y="6261604"/>
            <a:ext cx="804315" cy="377878"/>
          </a:xfrm>
          <a:prstGeom prst="rect">
            <a:avLst/>
          </a:prstGeom>
        </p:spPr>
      </p:pic>
    </p:spTree>
    <p:extLst>
      <p:ext uri="{BB962C8B-B14F-4D97-AF65-F5344CB8AC3E}">
        <p14:creationId xmlns:p14="http://schemas.microsoft.com/office/powerpoint/2010/main" val="117959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F644CDC-2951-A844-B6E7-40433C0F91B9}"/>
              </a:ext>
            </a:extLst>
          </p:cNvPr>
          <p:cNvSpPr/>
          <p:nvPr userDrawn="1"/>
        </p:nvSpPr>
        <p:spPr bwMode="auto">
          <a:xfrm>
            <a:off x="1" y="0"/>
            <a:ext cx="9144000" cy="6858000"/>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itle 1">
            <a:extLst>
              <a:ext uri="{FF2B5EF4-FFF2-40B4-BE49-F238E27FC236}">
                <a16:creationId xmlns:a16="http://schemas.microsoft.com/office/drawing/2014/main" id="{1FA9EB9D-EE65-3C48-8D92-C5A38DF05BF8}"/>
              </a:ext>
            </a:extLst>
          </p:cNvPr>
          <p:cNvSpPr>
            <a:spLocks noGrp="1"/>
          </p:cNvSpPr>
          <p:nvPr>
            <p:ph type="title" hasCustomPrompt="1"/>
          </p:nvPr>
        </p:nvSpPr>
        <p:spPr>
          <a:xfrm>
            <a:off x="674274" y="903459"/>
            <a:ext cx="3964961" cy="755869"/>
          </a:xfrm>
          <a:prstGeom prst="rect">
            <a:avLst/>
          </a:prstGeom>
        </p:spPr>
        <p:txBody>
          <a:bodyPr lIns="0" rIns="0" anchor="ctr" anchorCtr="0"/>
          <a:lstStyle>
            <a:lvl1pPr algn="l">
              <a:defRPr sz="2100" b="1" i="0">
                <a:solidFill>
                  <a:schemeClr val="bg1"/>
                </a:solidFill>
                <a:latin typeface="Century Gothic" panose="020B0502020202020204" pitchFamily="34" charset="0"/>
                <a:cs typeface="Arial Narrow"/>
              </a:defRPr>
            </a:lvl1pPr>
          </a:lstStyle>
          <a:p>
            <a:r>
              <a:rPr lang="en-US"/>
              <a:t>Questions?</a:t>
            </a:r>
          </a:p>
        </p:txBody>
      </p:sp>
      <p:sp>
        <p:nvSpPr>
          <p:cNvPr id="7" name="Text Placeholder 4">
            <a:extLst>
              <a:ext uri="{FF2B5EF4-FFF2-40B4-BE49-F238E27FC236}">
                <a16:creationId xmlns:a16="http://schemas.microsoft.com/office/drawing/2014/main" id="{6DCC5A98-FE86-AA42-8CD0-6C5C71463B5E}"/>
              </a:ext>
            </a:extLst>
          </p:cNvPr>
          <p:cNvSpPr>
            <a:spLocks noGrp="1"/>
          </p:cNvSpPr>
          <p:nvPr>
            <p:ph type="body" sz="quarter" idx="10" hasCustomPrompt="1"/>
          </p:nvPr>
        </p:nvSpPr>
        <p:spPr>
          <a:xfrm>
            <a:off x="674274" y="3667740"/>
            <a:ext cx="2514600" cy="1072884"/>
          </a:xfrm>
          <a:prstGeom prst="rect">
            <a:avLst/>
          </a:prstGeom>
        </p:spPr>
        <p:txBody>
          <a:bodyPr lIns="0" rIns="0" anchor="t" anchorCtr="0"/>
          <a:lstStyle>
            <a:lvl1pPr marL="0" indent="0">
              <a:lnSpc>
                <a:spcPct val="130000"/>
              </a:lnSpc>
              <a:spcBef>
                <a:spcPts val="225"/>
              </a:spcBef>
              <a:spcAft>
                <a:spcPts val="225"/>
              </a:spcAft>
              <a:buSzPct val="100000"/>
              <a:buFont typeface="Arial" panose="020B0604020202020204" pitchFamily="34" charset="0"/>
              <a:buNone/>
              <a:tabLst/>
              <a:defRPr sz="1050" b="0" i="0">
                <a:solidFill>
                  <a:schemeClr val="bg1"/>
                </a:solidFill>
                <a:latin typeface="Century Gothic" panose="020B0502020202020204" pitchFamily="34" charset="0"/>
              </a:defRPr>
            </a:lvl1pPr>
            <a:lvl2pPr marL="342900" indent="0">
              <a:lnSpc>
                <a:spcPct val="130000"/>
              </a:lnSpc>
              <a:spcBef>
                <a:spcPts val="225"/>
              </a:spcBef>
              <a:spcAft>
                <a:spcPts val="225"/>
              </a:spcAft>
              <a:buSzPct val="100000"/>
              <a:buFont typeface="Arial" panose="020B0604020202020204" pitchFamily="34" charset="0"/>
              <a:buNone/>
              <a:tabLst/>
              <a:defRPr sz="900" b="0" i="0">
                <a:solidFill>
                  <a:srgbClr val="595959"/>
                </a:solidFill>
                <a:latin typeface="Arial Nova" panose="020B0504020202020204" pitchFamily="34" charset="0"/>
              </a:defRPr>
            </a:lvl2pPr>
          </a:lstStyle>
          <a:p>
            <a:pPr lvl="0"/>
            <a:r>
              <a:rPr lang="en-US"/>
              <a:t>Name</a:t>
            </a:r>
          </a:p>
          <a:p>
            <a:pPr lvl="0"/>
            <a:r>
              <a:rPr lang="en-US"/>
              <a:t>Title</a:t>
            </a:r>
          </a:p>
          <a:p>
            <a:pPr lvl="0"/>
            <a:r>
              <a:rPr lang="en-US"/>
              <a:t>First.Last@hagertyconsulting.com</a:t>
            </a:r>
          </a:p>
        </p:txBody>
      </p:sp>
      <p:sp>
        <p:nvSpPr>
          <p:cNvPr id="10" name="Text Placeholder 4">
            <a:extLst>
              <a:ext uri="{FF2B5EF4-FFF2-40B4-BE49-F238E27FC236}">
                <a16:creationId xmlns:a16="http://schemas.microsoft.com/office/drawing/2014/main" id="{D51D2ECA-1BC5-1F4F-8AB8-646B95072EB1}"/>
              </a:ext>
            </a:extLst>
          </p:cNvPr>
          <p:cNvSpPr>
            <a:spLocks noGrp="1"/>
          </p:cNvSpPr>
          <p:nvPr>
            <p:ph type="body" sz="quarter" idx="11" hasCustomPrompt="1"/>
          </p:nvPr>
        </p:nvSpPr>
        <p:spPr>
          <a:xfrm>
            <a:off x="3314700" y="3667740"/>
            <a:ext cx="2514600" cy="1072884"/>
          </a:xfrm>
          <a:prstGeom prst="rect">
            <a:avLst/>
          </a:prstGeom>
        </p:spPr>
        <p:txBody>
          <a:bodyPr lIns="0" rIns="0" anchor="t" anchorCtr="0"/>
          <a:lstStyle>
            <a:lvl1pPr marL="0" indent="0">
              <a:lnSpc>
                <a:spcPct val="130000"/>
              </a:lnSpc>
              <a:spcBef>
                <a:spcPts val="225"/>
              </a:spcBef>
              <a:spcAft>
                <a:spcPts val="225"/>
              </a:spcAft>
              <a:buSzPct val="100000"/>
              <a:buFont typeface="Arial" panose="020B0604020202020204" pitchFamily="34" charset="0"/>
              <a:buNone/>
              <a:tabLst/>
              <a:defRPr sz="1050" b="0" i="0">
                <a:solidFill>
                  <a:schemeClr val="bg1"/>
                </a:solidFill>
                <a:latin typeface="Century Gothic" panose="020B0502020202020204" pitchFamily="34" charset="0"/>
              </a:defRPr>
            </a:lvl1pPr>
            <a:lvl2pPr marL="342900" indent="0">
              <a:lnSpc>
                <a:spcPct val="130000"/>
              </a:lnSpc>
              <a:spcBef>
                <a:spcPts val="225"/>
              </a:spcBef>
              <a:spcAft>
                <a:spcPts val="225"/>
              </a:spcAft>
              <a:buSzPct val="100000"/>
              <a:buFont typeface="Arial" panose="020B0604020202020204" pitchFamily="34" charset="0"/>
              <a:buNone/>
              <a:tabLst/>
              <a:defRPr sz="900" b="0" i="0">
                <a:solidFill>
                  <a:srgbClr val="595959"/>
                </a:solidFill>
                <a:latin typeface="Arial Nova" panose="020B0504020202020204" pitchFamily="34" charset="0"/>
              </a:defRPr>
            </a:lvl2pPr>
          </a:lstStyle>
          <a:p>
            <a:pPr lvl="0"/>
            <a:r>
              <a:rPr lang="en-US"/>
              <a:t>Name</a:t>
            </a:r>
          </a:p>
          <a:p>
            <a:pPr lvl="0"/>
            <a:r>
              <a:rPr lang="en-US"/>
              <a:t>Title</a:t>
            </a:r>
          </a:p>
          <a:p>
            <a:pPr lvl="0"/>
            <a:r>
              <a:rPr lang="en-US"/>
              <a:t>First.Last@hagertyconsulting.com</a:t>
            </a:r>
          </a:p>
        </p:txBody>
      </p:sp>
      <p:sp>
        <p:nvSpPr>
          <p:cNvPr id="11" name="Text Placeholder 4">
            <a:extLst>
              <a:ext uri="{FF2B5EF4-FFF2-40B4-BE49-F238E27FC236}">
                <a16:creationId xmlns:a16="http://schemas.microsoft.com/office/drawing/2014/main" id="{08E7B375-7E82-0A41-ACA0-04E2F659E3D8}"/>
              </a:ext>
            </a:extLst>
          </p:cNvPr>
          <p:cNvSpPr>
            <a:spLocks noGrp="1"/>
          </p:cNvSpPr>
          <p:nvPr>
            <p:ph type="body" sz="quarter" idx="12" hasCustomPrompt="1"/>
          </p:nvPr>
        </p:nvSpPr>
        <p:spPr>
          <a:xfrm>
            <a:off x="5955128" y="3667740"/>
            <a:ext cx="2514600" cy="1072884"/>
          </a:xfrm>
          <a:prstGeom prst="rect">
            <a:avLst/>
          </a:prstGeom>
        </p:spPr>
        <p:txBody>
          <a:bodyPr lIns="0" rIns="0" anchor="t" anchorCtr="0"/>
          <a:lstStyle>
            <a:lvl1pPr marL="0" indent="0">
              <a:lnSpc>
                <a:spcPct val="130000"/>
              </a:lnSpc>
              <a:spcBef>
                <a:spcPts val="225"/>
              </a:spcBef>
              <a:spcAft>
                <a:spcPts val="225"/>
              </a:spcAft>
              <a:buSzPct val="100000"/>
              <a:buFont typeface="Arial" panose="020B0604020202020204" pitchFamily="34" charset="0"/>
              <a:buNone/>
              <a:tabLst/>
              <a:defRPr sz="1050" b="0" i="0">
                <a:solidFill>
                  <a:schemeClr val="bg1"/>
                </a:solidFill>
                <a:latin typeface="Century Gothic" panose="020B0502020202020204" pitchFamily="34" charset="0"/>
              </a:defRPr>
            </a:lvl1pPr>
            <a:lvl2pPr marL="342900" indent="0">
              <a:lnSpc>
                <a:spcPct val="130000"/>
              </a:lnSpc>
              <a:spcBef>
                <a:spcPts val="225"/>
              </a:spcBef>
              <a:spcAft>
                <a:spcPts val="225"/>
              </a:spcAft>
              <a:buSzPct val="100000"/>
              <a:buFont typeface="Arial" panose="020B0604020202020204" pitchFamily="34" charset="0"/>
              <a:buNone/>
              <a:tabLst/>
              <a:defRPr sz="900" b="0" i="0">
                <a:solidFill>
                  <a:srgbClr val="595959"/>
                </a:solidFill>
                <a:latin typeface="Arial Nova" panose="020B0504020202020204" pitchFamily="34" charset="0"/>
              </a:defRPr>
            </a:lvl2pPr>
          </a:lstStyle>
          <a:p>
            <a:pPr lvl="0"/>
            <a:r>
              <a:rPr lang="en-US"/>
              <a:t>Name</a:t>
            </a:r>
          </a:p>
          <a:p>
            <a:pPr lvl="0"/>
            <a:r>
              <a:rPr lang="en-US"/>
              <a:t>Title</a:t>
            </a:r>
          </a:p>
          <a:p>
            <a:pPr lvl="0"/>
            <a:r>
              <a:rPr lang="en-US"/>
              <a:t>First.Last@hagertyconsulting.com</a:t>
            </a:r>
          </a:p>
        </p:txBody>
      </p:sp>
      <p:sp>
        <p:nvSpPr>
          <p:cNvPr id="12" name="Picture Placeholder 18">
            <a:extLst>
              <a:ext uri="{FF2B5EF4-FFF2-40B4-BE49-F238E27FC236}">
                <a16:creationId xmlns:a16="http://schemas.microsoft.com/office/drawing/2014/main" id="{EA55B1C0-BB84-4348-AB20-622EC2AA8FFE}"/>
              </a:ext>
            </a:extLst>
          </p:cNvPr>
          <p:cNvSpPr>
            <a:spLocks noGrp="1"/>
          </p:cNvSpPr>
          <p:nvPr>
            <p:ph type="pic" sz="quarter" idx="13" hasCustomPrompt="1"/>
          </p:nvPr>
        </p:nvSpPr>
        <p:spPr>
          <a:xfrm>
            <a:off x="674274" y="2149481"/>
            <a:ext cx="914649" cy="1218583"/>
          </a:xfrm>
          <a:prstGeom prst="ellipse">
            <a:avLst/>
          </a:prstGeom>
          <a:solidFill>
            <a:srgbClr val="7F7F7F"/>
          </a:solidFill>
          <a:ln w="28575">
            <a:solidFill>
              <a:schemeClr val="bg1"/>
            </a:solidFill>
          </a:ln>
        </p:spPr>
        <p:txBody>
          <a:bodyPr/>
          <a:lstStyle>
            <a:lvl1pPr marL="0" indent="0" algn="ctr">
              <a:buNone/>
              <a:defRPr sz="900">
                <a:solidFill>
                  <a:schemeClr val="bg1"/>
                </a:solidFill>
                <a:latin typeface="Century Gothic" panose="020B0502020202020204" pitchFamily="34" charset="0"/>
              </a:defRPr>
            </a:lvl1pPr>
          </a:lstStyle>
          <a:p>
            <a:r>
              <a:rPr lang="en-US"/>
              <a:t>[Insert Photo]</a:t>
            </a:r>
          </a:p>
        </p:txBody>
      </p:sp>
      <p:sp>
        <p:nvSpPr>
          <p:cNvPr id="13" name="Picture Placeholder 18">
            <a:extLst>
              <a:ext uri="{FF2B5EF4-FFF2-40B4-BE49-F238E27FC236}">
                <a16:creationId xmlns:a16="http://schemas.microsoft.com/office/drawing/2014/main" id="{C7456E42-024B-994C-9CF7-8E929B55CC51}"/>
              </a:ext>
            </a:extLst>
          </p:cNvPr>
          <p:cNvSpPr>
            <a:spLocks noGrp="1"/>
          </p:cNvSpPr>
          <p:nvPr>
            <p:ph type="pic" sz="quarter" idx="14" hasCustomPrompt="1"/>
          </p:nvPr>
        </p:nvSpPr>
        <p:spPr>
          <a:xfrm>
            <a:off x="3314700" y="2149480"/>
            <a:ext cx="914649" cy="1218583"/>
          </a:xfrm>
          <a:prstGeom prst="ellipse">
            <a:avLst/>
          </a:prstGeom>
          <a:solidFill>
            <a:srgbClr val="7F7F7F"/>
          </a:solidFill>
          <a:ln w="28575">
            <a:solidFill>
              <a:schemeClr val="bg1"/>
            </a:solidFill>
          </a:ln>
        </p:spPr>
        <p:txBody>
          <a:bodyPr/>
          <a:lstStyle>
            <a:lvl1pPr marL="0" indent="0" algn="ctr">
              <a:buNone/>
              <a:defRPr sz="900">
                <a:solidFill>
                  <a:schemeClr val="bg1"/>
                </a:solidFill>
                <a:latin typeface="Century Gothic" panose="020B0502020202020204" pitchFamily="34" charset="0"/>
              </a:defRPr>
            </a:lvl1pPr>
          </a:lstStyle>
          <a:p>
            <a:r>
              <a:rPr lang="en-US"/>
              <a:t>[Insert Photo]</a:t>
            </a:r>
          </a:p>
        </p:txBody>
      </p:sp>
      <p:sp>
        <p:nvSpPr>
          <p:cNvPr id="14" name="Picture Placeholder 18">
            <a:extLst>
              <a:ext uri="{FF2B5EF4-FFF2-40B4-BE49-F238E27FC236}">
                <a16:creationId xmlns:a16="http://schemas.microsoft.com/office/drawing/2014/main" id="{6D9FF23D-46D5-4B40-BBF4-896FA9ECF62C}"/>
              </a:ext>
            </a:extLst>
          </p:cNvPr>
          <p:cNvSpPr>
            <a:spLocks noGrp="1"/>
          </p:cNvSpPr>
          <p:nvPr>
            <p:ph type="pic" sz="quarter" idx="15" hasCustomPrompt="1"/>
          </p:nvPr>
        </p:nvSpPr>
        <p:spPr>
          <a:xfrm>
            <a:off x="5955126" y="2149480"/>
            <a:ext cx="914649" cy="1218583"/>
          </a:xfrm>
          <a:prstGeom prst="ellipse">
            <a:avLst/>
          </a:prstGeom>
          <a:solidFill>
            <a:srgbClr val="7F7F7F"/>
          </a:solidFill>
          <a:ln w="28575">
            <a:solidFill>
              <a:schemeClr val="bg1"/>
            </a:solidFill>
          </a:ln>
        </p:spPr>
        <p:txBody>
          <a:bodyPr/>
          <a:lstStyle>
            <a:lvl1pPr marL="0" indent="0" algn="ctr">
              <a:buNone/>
              <a:defRPr sz="900">
                <a:solidFill>
                  <a:schemeClr val="bg1"/>
                </a:solidFill>
                <a:latin typeface="Century Gothic" panose="020B0502020202020204" pitchFamily="34" charset="0"/>
              </a:defRPr>
            </a:lvl1pPr>
          </a:lstStyle>
          <a:p>
            <a:r>
              <a:rPr lang="en-US"/>
              <a:t>[Insert Photo]</a:t>
            </a:r>
          </a:p>
        </p:txBody>
      </p:sp>
      <p:pic>
        <p:nvPicPr>
          <p:cNvPr id="22" name="Picture 21">
            <a:extLst>
              <a:ext uri="{FF2B5EF4-FFF2-40B4-BE49-F238E27FC236}">
                <a16:creationId xmlns:a16="http://schemas.microsoft.com/office/drawing/2014/main" id="{C6D0898E-0665-E24E-92C5-F07F88EA36FF}"/>
              </a:ext>
            </a:extLst>
          </p:cNvPr>
          <p:cNvPicPr/>
          <p:nvPr userDrawn="1"/>
        </p:nvPicPr>
        <p:blipFill>
          <a:blip r:embed="rId2"/>
          <a:stretch>
            <a:fillRect/>
          </a:stretch>
        </p:blipFill>
        <p:spPr>
          <a:xfrm>
            <a:off x="7259788" y="5251431"/>
            <a:ext cx="1209938" cy="568445"/>
          </a:xfrm>
          <a:prstGeom prst="rect">
            <a:avLst/>
          </a:prstGeom>
        </p:spPr>
      </p:pic>
    </p:spTree>
    <p:extLst>
      <p:ext uri="{BB962C8B-B14F-4D97-AF65-F5344CB8AC3E}">
        <p14:creationId xmlns:p14="http://schemas.microsoft.com/office/powerpoint/2010/main" val="3211089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Vertical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B2C68C-562A-C84C-8114-5C1017C0BC2F}"/>
              </a:ext>
            </a:extLst>
          </p:cNvPr>
          <p:cNvSpPr/>
          <p:nvPr userDrawn="1"/>
        </p:nvSpPr>
        <p:spPr bwMode="auto">
          <a:xfrm>
            <a:off x="0" y="0"/>
            <a:ext cx="9153316" cy="6858000"/>
          </a:xfrm>
          <a:prstGeom prst="rect">
            <a:avLst/>
          </a:prstGeom>
          <a:solidFill>
            <a:srgbClr val="013365"/>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Title 1">
            <a:extLst>
              <a:ext uri="{FF2B5EF4-FFF2-40B4-BE49-F238E27FC236}">
                <a16:creationId xmlns:a16="http://schemas.microsoft.com/office/drawing/2014/main" id="{1FA9EB9D-EE65-3C48-8D92-C5A38DF05BF8}"/>
              </a:ext>
            </a:extLst>
          </p:cNvPr>
          <p:cNvSpPr>
            <a:spLocks noGrp="1"/>
          </p:cNvSpPr>
          <p:nvPr>
            <p:ph type="title" hasCustomPrompt="1"/>
          </p:nvPr>
        </p:nvSpPr>
        <p:spPr>
          <a:xfrm>
            <a:off x="2977967" y="1095983"/>
            <a:ext cx="1399227" cy="4488390"/>
          </a:xfrm>
          <a:prstGeom prst="rect">
            <a:avLst/>
          </a:prstGeom>
        </p:spPr>
        <p:txBody>
          <a:bodyPr lIns="0" rIns="0" anchor="ctr" anchorCtr="0"/>
          <a:lstStyle>
            <a:lvl1pPr algn="l">
              <a:defRPr sz="2100" b="1" i="0">
                <a:solidFill>
                  <a:schemeClr val="bg1"/>
                </a:solidFill>
                <a:latin typeface="Century Gothic" panose="020B0502020202020204" pitchFamily="34" charset="0"/>
                <a:cs typeface="Arial Narrow"/>
              </a:defRPr>
            </a:lvl1pPr>
          </a:lstStyle>
          <a:p>
            <a:r>
              <a:rPr lang="en-US"/>
              <a:t>Contact:</a:t>
            </a:r>
          </a:p>
        </p:txBody>
      </p:sp>
      <p:sp>
        <p:nvSpPr>
          <p:cNvPr id="7" name="Text Placeholder 4">
            <a:extLst>
              <a:ext uri="{FF2B5EF4-FFF2-40B4-BE49-F238E27FC236}">
                <a16:creationId xmlns:a16="http://schemas.microsoft.com/office/drawing/2014/main" id="{6DCC5A98-FE86-AA42-8CD0-6C5C71463B5E}"/>
              </a:ext>
            </a:extLst>
          </p:cNvPr>
          <p:cNvSpPr>
            <a:spLocks noGrp="1"/>
          </p:cNvSpPr>
          <p:nvPr>
            <p:ph type="body" sz="quarter" idx="10" hasCustomPrompt="1"/>
          </p:nvPr>
        </p:nvSpPr>
        <p:spPr>
          <a:xfrm>
            <a:off x="6582508" y="1095983"/>
            <a:ext cx="2249072" cy="4488390"/>
          </a:xfrm>
          <a:prstGeom prst="rect">
            <a:avLst/>
          </a:prstGeom>
        </p:spPr>
        <p:txBody>
          <a:bodyPr lIns="0" rIns="0" anchor="ctr" anchorCtr="0"/>
          <a:lstStyle>
            <a:lvl1pPr marL="0" indent="0">
              <a:lnSpc>
                <a:spcPct val="130000"/>
              </a:lnSpc>
              <a:spcBef>
                <a:spcPts val="225"/>
              </a:spcBef>
              <a:spcAft>
                <a:spcPts val="225"/>
              </a:spcAft>
              <a:buSzPct val="100000"/>
              <a:buFont typeface="Arial" panose="020B0604020202020204" pitchFamily="34" charset="0"/>
              <a:buNone/>
              <a:tabLst/>
              <a:defRPr sz="1050" b="0" i="0">
                <a:solidFill>
                  <a:schemeClr val="bg1"/>
                </a:solidFill>
                <a:latin typeface="Century Gothic" panose="020B0502020202020204" pitchFamily="34" charset="0"/>
              </a:defRPr>
            </a:lvl1pPr>
            <a:lvl2pPr marL="342900" indent="0">
              <a:lnSpc>
                <a:spcPct val="130000"/>
              </a:lnSpc>
              <a:spcBef>
                <a:spcPts val="225"/>
              </a:spcBef>
              <a:spcAft>
                <a:spcPts val="225"/>
              </a:spcAft>
              <a:buSzPct val="100000"/>
              <a:buFont typeface="Arial" panose="020B0604020202020204" pitchFamily="34" charset="0"/>
              <a:buNone/>
              <a:tabLst/>
              <a:defRPr sz="900" b="0" i="0">
                <a:solidFill>
                  <a:srgbClr val="595959"/>
                </a:solidFill>
                <a:latin typeface="Arial Nova" panose="020B0504020202020204" pitchFamily="34" charset="0"/>
              </a:defRPr>
            </a:lvl2pPr>
          </a:lstStyle>
          <a:p>
            <a:pPr lvl="0"/>
            <a:r>
              <a:rPr lang="en-US"/>
              <a:t>Contact text: Arial Nova, 14 pt. 3pt spacing above and below. Line spacing set to 1.3pt</a:t>
            </a:r>
          </a:p>
        </p:txBody>
      </p:sp>
      <p:sp>
        <p:nvSpPr>
          <p:cNvPr id="10" name="Picture Placeholder 18">
            <a:extLst>
              <a:ext uri="{FF2B5EF4-FFF2-40B4-BE49-F238E27FC236}">
                <a16:creationId xmlns:a16="http://schemas.microsoft.com/office/drawing/2014/main" id="{7E24D1BC-2604-3549-8023-17C1E2C221E4}"/>
              </a:ext>
            </a:extLst>
          </p:cNvPr>
          <p:cNvSpPr>
            <a:spLocks noGrp="1"/>
          </p:cNvSpPr>
          <p:nvPr>
            <p:ph type="pic" sz="quarter" idx="15" hasCustomPrompt="1"/>
          </p:nvPr>
        </p:nvSpPr>
        <p:spPr>
          <a:xfrm>
            <a:off x="5371766" y="2730887"/>
            <a:ext cx="914649" cy="1218583"/>
          </a:xfrm>
          <a:prstGeom prst="ellipse">
            <a:avLst/>
          </a:prstGeom>
          <a:solidFill>
            <a:srgbClr val="7F7F7F"/>
          </a:solidFill>
          <a:ln w="28575">
            <a:solidFill>
              <a:schemeClr val="bg1"/>
            </a:solidFill>
          </a:ln>
        </p:spPr>
        <p:txBody>
          <a:bodyPr/>
          <a:lstStyle>
            <a:lvl1pPr marL="0" indent="0" algn="ctr">
              <a:buNone/>
              <a:defRPr sz="900">
                <a:solidFill>
                  <a:schemeClr val="bg1"/>
                </a:solidFill>
                <a:latin typeface="Century Gothic" panose="020B0502020202020204" pitchFamily="34" charset="0"/>
              </a:defRPr>
            </a:lvl1pPr>
          </a:lstStyle>
          <a:p>
            <a:r>
              <a:rPr lang="en-US"/>
              <a:t>[Insert Photo]</a:t>
            </a:r>
          </a:p>
        </p:txBody>
      </p:sp>
      <p:pic>
        <p:nvPicPr>
          <p:cNvPr id="11" name="Picture 10">
            <a:extLst>
              <a:ext uri="{FF2B5EF4-FFF2-40B4-BE49-F238E27FC236}">
                <a16:creationId xmlns:a16="http://schemas.microsoft.com/office/drawing/2014/main" id="{60BD9503-A4A2-244D-97F5-B1BE42AFDF9F}"/>
              </a:ext>
            </a:extLst>
          </p:cNvPr>
          <p:cNvPicPr/>
          <p:nvPr userDrawn="1"/>
        </p:nvPicPr>
        <p:blipFill>
          <a:blip r:embed="rId2"/>
          <a:stretch>
            <a:fillRect/>
          </a:stretch>
        </p:blipFill>
        <p:spPr>
          <a:xfrm>
            <a:off x="6582508" y="5762017"/>
            <a:ext cx="1209938" cy="568445"/>
          </a:xfrm>
          <a:prstGeom prst="rect">
            <a:avLst/>
          </a:prstGeom>
        </p:spPr>
      </p:pic>
    </p:spTree>
    <p:extLst>
      <p:ext uri="{BB962C8B-B14F-4D97-AF65-F5344CB8AC3E}">
        <p14:creationId xmlns:p14="http://schemas.microsoft.com/office/powerpoint/2010/main" val="336251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GoldBack.cw.jpg"/>
          <p:cNvPicPr>
            <a:picLocks noChangeAspect="1"/>
          </p:cNvPicPr>
          <p:nvPr userDrawn="1"/>
        </p:nvPicPr>
        <p:blipFill>
          <a:blip r:embed="rId2"/>
          <a:stretch>
            <a:fillRect/>
          </a:stretch>
        </p:blipFill>
        <p:spPr>
          <a:xfrm>
            <a:off x="0" y="0"/>
            <a:ext cx="9154160" cy="6845808"/>
          </a:xfrm>
          <a:prstGeom prst="rect">
            <a:avLst/>
          </a:prstGeom>
        </p:spPr>
      </p:pic>
      <p:pic>
        <p:nvPicPr>
          <p:cNvPr id="6" name="Picture 5" descr="Bar.jpg"/>
          <p:cNvPicPr>
            <a:picLocks noChangeAspect="1"/>
          </p:cNvPicPr>
          <p:nvPr userDrawn="1"/>
        </p:nvPicPr>
        <p:blipFill>
          <a:blip r:embed="rId3"/>
          <a:stretch>
            <a:fillRect/>
          </a:stretch>
        </p:blipFill>
        <p:spPr>
          <a:xfrm>
            <a:off x="0" y="6715759"/>
            <a:ext cx="9154160" cy="152569"/>
          </a:xfrm>
          <a:prstGeom prst="rect">
            <a:avLst/>
          </a:prstGeom>
        </p:spPr>
      </p:pic>
      <p:sp>
        <p:nvSpPr>
          <p:cNvPr id="2" name="Title 1"/>
          <p:cNvSpPr>
            <a:spLocks noGrp="1"/>
          </p:cNvSpPr>
          <p:nvPr>
            <p:ph type="ctrTitle"/>
          </p:nvPr>
        </p:nvSpPr>
        <p:spPr>
          <a:xfrm>
            <a:off x="685800" y="1752600"/>
            <a:ext cx="7772400" cy="1069975"/>
          </a:xfrm>
        </p:spPr>
        <p:txBody>
          <a:bodyPr>
            <a:normAutofit/>
          </a:bodyPr>
          <a:lstStyle>
            <a:lvl1pPr>
              <a:defRPr sz="4800">
                <a:solidFill>
                  <a:srgbClr val="003F78"/>
                </a:solidFill>
              </a:defRPr>
            </a:lvl1pPr>
          </a:lstStyle>
          <a:p>
            <a:r>
              <a:rPr lang="en-US"/>
              <a:t>Click to edit Master title style</a:t>
            </a:r>
          </a:p>
        </p:txBody>
      </p:sp>
      <p:sp>
        <p:nvSpPr>
          <p:cNvPr id="3"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0" y="0"/>
            <a:ext cx="9154160" cy="6845808"/>
          </a:xfrm>
          <a:prstGeom prst="rect">
            <a:avLst/>
          </a:prstGeom>
        </p:spPr>
      </p:pic>
      <p:pic>
        <p:nvPicPr>
          <p:cNvPr id="8" name="Picture 7" descr="Bar.jpg"/>
          <p:cNvPicPr>
            <a:picLocks noChangeAspect="1"/>
          </p:cNvPicPr>
          <p:nvPr userDrawn="1"/>
        </p:nvPicPr>
        <p:blipFill>
          <a:blip r:embed="rId3"/>
          <a:stretch>
            <a:fillRect/>
          </a:stretch>
        </p:blipFill>
        <p:spPr>
          <a:xfrm>
            <a:off x="0" y="6715759"/>
            <a:ext cx="9154160" cy="152569"/>
          </a:xfrm>
          <a:prstGeom prst="rect">
            <a:avLst/>
          </a:prstGeom>
        </p:spPr>
      </p:pic>
      <p:sp>
        <p:nvSpPr>
          <p:cNvPr id="5" name="Title 1"/>
          <p:cNvSpPr>
            <a:spLocks noGrp="1"/>
          </p:cNvSpPr>
          <p:nvPr>
            <p:ph type="ctrTitle"/>
          </p:nvPr>
        </p:nvSpPr>
        <p:spPr>
          <a:xfrm>
            <a:off x="756920" y="762000"/>
            <a:ext cx="7620000" cy="1069975"/>
          </a:xfrm>
        </p:spPr>
        <p:txBody>
          <a:bodyPr/>
          <a:lstStyle>
            <a:lvl1pPr algn="l">
              <a:defRPr b="0">
                <a:solidFill>
                  <a:srgbClr val="003F78"/>
                </a:solidFill>
              </a:defRPr>
            </a:lvl1pPr>
          </a:lstStyle>
          <a:p>
            <a:r>
              <a:rPr lang="en-US"/>
              <a:t>Click to edit Master title style</a:t>
            </a:r>
          </a:p>
        </p:txBody>
      </p:sp>
      <p:sp>
        <p:nvSpPr>
          <p:cNvPr id="7" name="Content Placeholder 2"/>
          <p:cNvSpPr>
            <a:spLocks noGrp="1"/>
          </p:cNvSpPr>
          <p:nvPr>
            <p:ph sz="half" idx="1"/>
          </p:nvPr>
        </p:nvSpPr>
        <p:spPr>
          <a:xfrm>
            <a:off x="756920" y="1984375"/>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0" name="Picture 9"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GoldBack.cw.jpg"/>
          <p:cNvPicPr>
            <a:picLocks noChangeAspect="1"/>
          </p:cNvPicPr>
          <p:nvPr userDrawn="1"/>
        </p:nvPicPr>
        <p:blipFill>
          <a:blip r:embed="rId2"/>
          <a:stretch>
            <a:fillRect/>
          </a:stretch>
        </p:blipFill>
        <p:spPr>
          <a:xfrm>
            <a:off x="0" y="22520"/>
            <a:ext cx="9131808" cy="6845808"/>
          </a:xfrm>
          <a:prstGeom prst="rect">
            <a:avLst/>
          </a:prstGeom>
        </p:spPr>
      </p:pic>
      <p:pic>
        <p:nvPicPr>
          <p:cNvPr id="9" name="Picture 8" descr="Bar.jpg"/>
          <p:cNvPicPr>
            <a:picLocks noChangeAspect="1"/>
          </p:cNvPicPr>
          <p:nvPr userDrawn="1"/>
        </p:nvPicPr>
        <p:blipFill>
          <a:blip r:embed="rId3"/>
          <a:stretch>
            <a:fillRect/>
          </a:stretch>
        </p:blipFill>
        <p:spPr>
          <a:xfrm>
            <a:off x="0" y="6715759"/>
            <a:ext cx="9154160" cy="152569"/>
          </a:xfrm>
          <a:prstGeom prst="rect">
            <a:avLst/>
          </a:prstGeom>
        </p:spPr>
      </p:pic>
      <p:sp>
        <p:nvSpPr>
          <p:cNvPr id="5" name="Title 1"/>
          <p:cNvSpPr>
            <a:spLocks noGrp="1"/>
          </p:cNvSpPr>
          <p:nvPr>
            <p:ph type="ctrTitle"/>
          </p:nvPr>
        </p:nvSpPr>
        <p:spPr>
          <a:xfrm>
            <a:off x="654570" y="762000"/>
            <a:ext cx="7848600" cy="1069975"/>
          </a:xfrm>
        </p:spPr>
        <p:txBody>
          <a:bodyPr wrap="square"/>
          <a:lstStyle>
            <a:lvl1pPr algn="l">
              <a:defRPr b="0">
                <a:solidFill>
                  <a:srgbClr val="003F78"/>
                </a:solidFill>
              </a:defRPr>
            </a:lvl1pPr>
          </a:lstStyle>
          <a:p>
            <a:r>
              <a:rPr lang="en-US"/>
              <a:t>Click to edit Master title style</a:t>
            </a:r>
          </a:p>
        </p:txBody>
      </p:sp>
      <p:sp>
        <p:nvSpPr>
          <p:cNvPr id="7" name="Content Placeholder 2"/>
          <p:cNvSpPr>
            <a:spLocks noGrp="1"/>
          </p:cNvSpPr>
          <p:nvPr>
            <p:ph sz="half" idx="1"/>
          </p:nvPr>
        </p:nvSpPr>
        <p:spPr>
          <a:xfrm>
            <a:off x="654570" y="1984375"/>
            <a:ext cx="5181600" cy="3425825"/>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Picture Placeholder 2"/>
          <p:cNvSpPr>
            <a:spLocks noGrp="1"/>
          </p:cNvSpPr>
          <p:nvPr>
            <p:ph type="pic" idx="11"/>
          </p:nvPr>
        </p:nvSpPr>
        <p:spPr>
          <a:xfrm>
            <a:off x="5988570" y="1984375"/>
            <a:ext cx="2514600" cy="3425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GoldBack.cw.jpg"/>
          <p:cNvPicPr>
            <a:picLocks noChangeAspect="1"/>
          </p:cNvPicPr>
          <p:nvPr userDrawn="1"/>
        </p:nvPicPr>
        <p:blipFill>
          <a:blip r:embed="rId2"/>
          <a:stretch>
            <a:fillRect/>
          </a:stretch>
        </p:blipFill>
        <p:spPr>
          <a:xfrm>
            <a:off x="0" y="0"/>
            <a:ext cx="9131808" cy="6845808"/>
          </a:xfrm>
          <a:prstGeom prst="rect">
            <a:avLst/>
          </a:prstGeom>
        </p:spPr>
      </p:pic>
      <p:pic>
        <p:nvPicPr>
          <p:cNvPr id="9" name="Picture 8" descr="Bar.jpg"/>
          <p:cNvPicPr>
            <a:picLocks noChangeAspect="1"/>
          </p:cNvPicPr>
          <p:nvPr userDrawn="1"/>
        </p:nvPicPr>
        <p:blipFill>
          <a:blip r:embed="rId3"/>
          <a:stretch>
            <a:fillRect/>
          </a:stretch>
        </p:blipFill>
        <p:spPr>
          <a:xfrm>
            <a:off x="0" y="6715759"/>
            <a:ext cx="9154160" cy="152569"/>
          </a:xfrm>
          <a:prstGeom prst="rect">
            <a:avLst/>
          </a:prstGeom>
        </p:spPr>
      </p:pic>
      <p:sp>
        <p:nvSpPr>
          <p:cNvPr id="3" name="Content Placeholder 2"/>
          <p:cNvSpPr>
            <a:spLocks noGrp="1"/>
          </p:cNvSpPr>
          <p:nvPr>
            <p:ph sz="half" idx="1"/>
          </p:nvPr>
        </p:nvSpPr>
        <p:spPr>
          <a:xfrm>
            <a:off x="457200" y="611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09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0" y="0"/>
            <a:ext cx="9154160" cy="6868328"/>
          </a:xfrm>
          <a:prstGeom prst="rect">
            <a:avLst/>
          </a:prstGeom>
        </p:spPr>
      </p:pic>
      <p:pic>
        <p:nvPicPr>
          <p:cNvPr id="9" name="Picture 8" descr="Bar.jpg"/>
          <p:cNvPicPr>
            <a:picLocks noChangeAspect="1"/>
          </p:cNvPicPr>
          <p:nvPr userDrawn="1"/>
        </p:nvPicPr>
        <p:blipFill>
          <a:blip r:embed="rId3"/>
          <a:stretch>
            <a:fillRect/>
          </a:stretch>
        </p:blipFill>
        <p:spPr>
          <a:xfrm>
            <a:off x="0" y="6715759"/>
            <a:ext cx="9154160" cy="152569"/>
          </a:xfrm>
          <a:prstGeom prst="rect">
            <a:avLst/>
          </a:prstGeom>
        </p:spPr>
      </p:pic>
      <p:sp>
        <p:nvSpPr>
          <p:cNvPr id="3" name="Picture Placeholder 2"/>
          <p:cNvSpPr>
            <a:spLocks noGrp="1"/>
          </p:cNvSpPr>
          <p:nvPr>
            <p:ph type="pic" idx="1"/>
          </p:nvPr>
        </p:nvSpPr>
        <p:spPr>
          <a:xfrm>
            <a:off x="1792288" y="981076"/>
            <a:ext cx="5486400" cy="40052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3"/>
          <p:cNvSpPr>
            <a:spLocks noGrp="1"/>
          </p:cNvSpPr>
          <p:nvPr>
            <p:ph type="body" sz="half" idx="2"/>
          </p:nvPr>
        </p:nvSpPr>
        <p:spPr>
          <a:xfrm>
            <a:off x="1792288" y="5053806"/>
            <a:ext cx="5486400" cy="487363"/>
          </a:xfrm>
        </p:spPr>
        <p:txBody>
          <a:bodyPr>
            <a:noAutofit/>
          </a:bodyPr>
          <a:lstStyle>
            <a:lvl1pPr marL="0" indent="0" algn="l">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0" name="Picture 9"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GoldBack.cw.jpg"/>
          <p:cNvPicPr>
            <a:picLocks noChangeAspect="1"/>
          </p:cNvPicPr>
          <p:nvPr userDrawn="1"/>
        </p:nvPicPr>
        <p:blipFill>
          <a:blip r:embed="rId2"/>
          <a:stretch>
            <a:fillRect/>
          </a:stretch>
        </p:blipFill>
        <p:spPr>
          <a:xfrm>
            <a:off x="0" y="0"/>
            <a:ext cx="9154160" cy="6862565"/>
          </a:xfrm>
          <a:prstGeom prst="rect">
            <a:avLst/>
          </a:prstGeom>
        </p:spPr>
      </p:pic>
      <p:pic>
        <p:nvPicPr>
          <p:cNvPr id="8" name="Picture 7" descr="Bar.jpg"/>
          <p:cNvPicPr>
            <a:picLocks noChangeAspect="1"/>
          </p:cNvPicPr>
          <p:nvPr userDrawn="1"/>
        </p:nvPicPr>
        <p:blipFill>
          <a:blip r:embed="rId3"/>
          <a:stretch>
            <a:fillRect/>
          </a:stretch>
        </p:blipFill>
        <p:spPr>
          <a:xfrm>
            <a:off x="0" y="-4064"/>
            <a:ext cx="9154160" cy="152569"/>
          </a:xfrm>
          <a:prstGeom prst="rect">
            <a:avLst/>
          </a:prstGeom>
        </p:spPr>
      </p:pic>
      <p:sp>
        <p:nvSpPr>
          <p:cNvPr id="13" name="Title 1"/>
          <p:cNvSpPr>
            <a:spLocks noGrp="1"/>
          </p:cNvSpPr>
          <p:nvPr>
            <p:ph type="ctrTitle"/>
          </p:nvPr>
        </p:nvSpPr>
        <p:spPr>
          <a:xfrm>
            <a:off x="685800" y="1752600"/>
            <a:ext cx="7772400" cy="1069975"/>
          </a:xfrm>
        </p:spPr>
        <p:txBody>
          <a:bodyPr>
            <a:normAutofit/>
          </a:bodyPr>
          <a:lstStyle>
            <a:lvl1pPr>
              <a:defRPr sz="4800">
                <a:solidFill>
                  <a:srgbClr val="003F78"/>
                </a:solidFill>
              </a:defRPr>
            </a:lvl1pPr>
          </a:lstStyle>
          <a:p>
            <a:r>
              <a:rPr lang="en-US"/>
              <a:t>Click to edit Master title style</a:t>
            </a:r>
          </a:p>
        </p:txBody>
      </p:sp>
      <p:sp>
        <p:nvSpPr>
          <p:cNvPr id="14" name="Subtitle 2"/>
          <p:cNvSpPr>
            <a:spLocks noGrp="1"/>
          </p:cNvSpPr>
          <p:nvPr>
            <p:ph type="subTitle" idx="1"/>
          </p:nvPr>
        </p:nvSpPr>
        <p:spPr>
          <a:xfrm>
            <a:off x="1371600" y="2898775"/>
            <a:ext cx="6400800" cy="1752600"/>
          </a:xfrm>
        </p:spPr>
        <p:txBody>
          <a:bodyPr>
            <a:normAutofit/>
          </a:bodyPr>
          <a:lstStyle>
            <a:lvl1pPr marL="0" indent="0" algn="ctr">
              <a:buNone/>
              <a:defRPr sz="4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descr="GoldBack.cw.jpg"/>
          <p:cNvPicPr>
            <a:picLocks noChangeAspect="1"/>
          </p:cNvPicPr>
          <p:nvPr userDrawn="1"/>
        </p:nvPicPr>
        <p:blipFill>
          <a:blip r:embed="rId2"/>
          <a:stretch>
            <a:fillRect/>
          </a:stretch>
        </p:blipFill>
        <p:spPr>
          <a:xfrm>
            <a:off x="0" y="12192"/>
            <a:ext cx="9154160" cy="6845808"/>
          </a:xfrm>
          <a:prstGeom prst="rect">
            <a:avLst/>
          </a:prstGeom>
        </p:spPr>
      </p:pic>
      <p:sp>
        <p:nvSpPr>
          <p:cNvPr id="7" name="Title 1"/>
          <p:cNvSpPr>
            <a:spLocks noGrp="1"/>
          </p:cNvSpPr>
          <p:nvPr>
            <p:ph type="ctrTitle"/>
          </p:nvPr>
        </p:nvSpPr>
        <p:spPr>
          <a:xfrm>
            <a:off x="838200" y="914400"/>
            <a:ext cx="7620000" cy="1069975"/>
          </a:xfrm>
        </p:spPr>
        <p:txBody>
          <a:bodyPr/>
          <a:lstStyle>
            <a:lvl1pPr algn="l">
              <a:defRPr b="0">
                <a:solidFill>
                  <a:srgbClr val="003F78"/>
                </a:solidFill>
              </a:defRPr>
            </a:lvl1pPr>
          </a:lstStyle>
          <a:p>
            <a:r>
              <a:rPr lang="en-US"/>
              <a:t>Click to edit Master title style</a:t>
            </a:r>
          </a:p>
        </p:txBody>
      </p:sp>
      <p:sp>
        <p:nvSpPr>
          <p:cNvPr id="8" name="Content Placeholder 2"/>
          <p:cNvSpPr>
            <a:spLocks noGrp="1"/>
          </p:cNvSpPr>
          <p:nvPr>
            <p:ph sz="half" idx="1"/>
          </p:nvPr>
        </p:nvSpPr>
        <p:spPr>
          <a:xfrm>
            <a:off x="838200" y="2136775"/>
            <a:ext cx="7620000" cy="2773363"/>
          </a:xfrm>
        </p:spPr>
        <p:txBody>
          <a:bodyPr/>
          <a:lstStyle>
            <a:lvl1pPr>
              <a:buClr>
                <a:srgbClr val="003F78"/>
              </a:buClr>
              <a:defRPr sz="3800"/>
            </a:lvl1pPr>
            <a:lvl2pPr>
              <a:defRPr sz="3400"/>
            </a:lvl2pPr>
            <a:lvl3pPr>
              <a:defRPr sz="3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1" name="Picture 10" descr="Bar.jpg"/>
          <p:cNvPicPr>
            <a:picLocks noChangeAspect="1"/>
          </p:cNvPicPr>
          <p:nvPr userDrawn="1"/>
        </p:nvPicPr>
        <p:blipFill>
          <a:blip r:embed="rId3"/>
          <a:stretch>
            <a:fillRect/>
          </a:stretch>
        </p:blipFill>
        <p:spPr>
          <a:xfrm>
            <a:off x="0" y="-4064"/>
            <a:ext cx="9154160" cy="152569"/>
          </a:xfrm>
          <a:prstGeom prst="rect">
            <a:avLst/>
          </a:prstGeom>
        </p:spPr>
      </p:pic>
      <p:pic>
        <p:nvPicPr>
          <p:cNvPr id="10" name="Picture 9" descr="CalOES-Horizontal-Large-trans-PNG.png"/>
          <p:cNvPicPr>
            <a:picLocks noChangeAspect="1"/>
          </p:cNvPicPr>
          <p:nvPr userDrawn="1"/>
        </p:nvPicPr>
        <p:blipFill>
          <a:blip r:embed="rId4"/>
          <a:stretch>
            <a:fillRect/>
          </a:stretch>
        </p:blipFill>
        <p:spPr>
          <a:xfrm>
            <a:off x="7391400" y="6019800"/>
            <a:ext cx="1670319" cy="6474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5324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hdr="0" dt="0"/>
  <p:txStyles>
    <p:titleStyle>
      <a:lvl1pPr algn="l" rtl="0" eaLnBrk="0" fontAlgn="base" hangingPunct="0">
        <a:spcBef>
          <a:spcPct val="0"/>
        </a:spcBef>
        <a:spcAft>
          <a:spcPct val="0"/>
        </a:spcAft>
        <a:defRPr sz="1800">
          <a:solidFill>
            <a:schemeClr val="bg1"/>
          </a:solidFill>
          <a:latin typeface="+mj-lt"/>
          <a:ea typeface="+mj-ea"/>
          <a:cs typeface="+mj-cs"/>
        </a:defRPr>
      </a:lvl1pPr>
      <a:lvl2pPr algn="l" rtl="0" eaLnBrk="0" fontAlgn="base" hangingPunct="0">
        <a:spcBef>
          <a:spcPct val="0"/>
        </a:spcBef>
        <a:spcAft>
          <a:spcPct val="0"/>
        </a:spcAft>
        <a:defRPr sz="1800">
          <a:solidFill>
            <a:schemeClr val="bg1"/>
          </a:solidFill>
          <a:latin typeface="Arial" charset="0"/>
        </a:defRPr>
      </a:lvl2pPr>
      <a:lvl3pPr algn="l" rtl="0" eaLnBrk="0" fontAlgn="base" hangingPunct="0">
        <a:spcBef>
          <a:spcPct val="0"/>
        </a:spcBef>
        <a:spcAft>
          <a:spcPct val="0"/>
        </a:spcAft>
        <a:defRPr sz="1800">
          <a:solidFill>
            <a:schemeClr val="bg1"/>
          </a:solidFill>
          <a:latin typeface="Arial" charset="0"/>
        </a:defRPr>
      </a:lvl3pPr>
      <a:lvl4pPr algn="l" rtl="0" eaLnBrk="0" fontAlgn="base" hangingPunct="0">
        <a:spcBef>
          <a:spcPct val="0"/>
        </a:spcBef>
        <a:spcAft>
          <a:spcPct val="0"/>
        </a:spcAft>
        <a:defRPr sz="1800">
          <a:solidFill>
            <a:schemeClr val="bg1"/>
          </a:solidFill>
          <a:latin typeface="Arial" charset="0"/>
        </a:defRPr>
      </a:lvl4pPr>
      <a:lvl5pPr algn="l" rtl="0" eaLnBrk="0" fontAlgn="base" hangingPunct="0">
        <a:spcBef>
          <a:spcPct val="0"/>
        </a:spcBef>
        <a:spcAft>
          <a:spcPct val="0"/>
        </a:spcAft>
        <a:defRPr sz="1800">
          <a:solidFill>
            <a:schemeClr val="bg1"/>
          </a:solidFill>
          <a:latin typeface="Arial" charset="0"/>
        </a:defRPr>
      </a:lvl5pPr>
      <a:lvl6pPr marL="342900" algn="l" rtl="0" fontAlgn="base">
        <a:spcBef>
          <a:spcPct val="0"/>
        </a:spcBef>
        <a:spcAft>
          <a:spcPct val="0"/>
        </a:spcAft>
        <a:defRPr sz="1800">
          <a:solidFill>
            <a:schemeClr val="bg1"/>
          </a:solidFill>
          <a:latin typeface="Arial" charset="0"/>
        </a:defRPr>
      </a:lvl6pPr>
      <a:lvl7pPr marL="685800" algn="l" rtl="0" fontAlgn="base">
        <a:spcBef>
          <a:spcPct val="0"/>
        </a:spcBef>
        <a:spcAft>
          <a:spcPct val="0"/>
        </a:spcAft>
        <a:defRPr sz="1800">
          <a:solidFill>
            <a:schemeClr val="bg1"/>
          </a:solidFill>
          <a:latin typeface="Arial" charset="0"/>
        </a:defRPr>
      </a:lvl7pPr>
      <a:lvl8pPr marL="1028700" algn="l" rtl="0" fontAlgn="base">
        <a:spcBef>
          <a:spcPct val="0"/>
        </a:spcBef>
        <a:spcAft>
          <a:spcPct val="0"/>
        </a:spcAft>
        <a:defRPr sz="1800">
          <a:solidFill>
            <a:schemeClr val="bg1"/>
          </a:solidFill>
          <a:latin typeface="Arial" charset="0"/>
        </a:defRPr>
      </a:lvl8pPr>
      <a:lvl9pPr marL="1371600" algn="l" rtl="0" fontAlgn="base">
        <a:spcBef>
          <a:spcPct val="0"/>
        </a:spcBef>
        <a:spcAft>
          <a:spcPct val="0"/>
        </a:spcAft>
        <a:defRPr sz="1800">
          <a:solidFill>
            <a:schemeClr val="bg1"/>
          </a:solidFill>
          <a:latin typeface="Arial" charset="0"/>
        </a:defRPr>
      </a:lvl9pPr>
    </p:titleStyle>
    <p:bodyStyle>
      <a:lvl1pPr marL="257175" indent="-257175" algn="l" rtl="0" eaLnBrk="0" fontAlgn="base" hangingPunct="0">
        <a:spcBef>
          <a:spcPct val="20000"/>
        </a:spcBef>
        <a:spcAft>
          <a:spcPct val="0"/>
        </a:spcAft>
        <a:buSzPct val="85000"/>
        <a:buFont typeface="Wingdings 2" pitchFamily="18" charset="2"/>
        <a:buChar char="®"/>
        <a:defRPr sz="1650">
          <a:solidFill>
            <a:schemeClr val="tx1"/>
          </a:solidFill>
          <a:latin typeface="+mn-lt"/>
          <a:ea typeface="+mn-ea"/>
          <a:cs typeface="+mn-cs"/>
        </a:defRPr>
      </a:lvl1pPr>
      <a:lvl2pPr marL="557213" indent="-214313"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857250" indent="-171450" algn="l" rtl="0" eaLnBrk="0" fontAlgn="base" hangingPunct="0">
        <a:spcBef>
          <a:spcPct val="20000"/>
        </a:spcBef>
        <a:spcAft>
          <a:spcPct val="0"/>
        </a:spcAft>
        <a:buFont typeface="Wingdings" pitchFamily="2" charset="2"/>
        <a:buChar char="§"/>
        <a:defRPr>
          <a:solidFill>
            <a:schemeClr val="tx1"/>
          </a:solidFill>
          <a:latin typeface="+mn-lt"/>
        </a:defRPr>
      </a:lvl3pPr>
      <a:lvl4pPr marL="1200150" indent="-171450" algn="l" rtl="0" eaLnBrk="0" fontAlgn="base" hangingPunct="0">
        <a:spcBef>
          <a:spcPct val="20000"/>
        </a:spcBef>
        <a:spcAft>
          <a:spcPct val="0"/>
        </a:spcAft>
        <a:buChar char="–"/>
        <a:defRPr sz="1200">
          <a:solidFill>
            <a:schemeClr val="tx1"/>
          </a:solidFill>
          <a:latin typeface="+mn-lt"/>
        </a:defRPr>
      </a:lvl4pPr>
      <a:lvl5pPr marL="1543050" indent="-171450" algn="l" rtl="0" eaLnBrk="0" fontAlgn="base" hangingPunct="0">
        <a:spcBef>
          <a:spcPct val="20000"/>
        </a:spcBef>
        <a:spcAft>
          <a:spcPct val="0"/>
        </a:spcAft>
        <a:buChar char="»"/>
        <a:defRPr sz="1050">
          <a:solidFill>
            <a:schemeClr val="tx1"/>
          </a:solidFill>
          <a:latin typeface="+mn-lt"/>
        </a:defRPr>
      </a:lvl5pPr>
      <a:lvl6pPr marL="1885950" indent="-171450" algn="l" rtl="0" fontAlgn="base">
        <a:spcBef>
          <a:spcPct val="20000"/>
        </a:spcBef>
        <a:spcAft>
          <a:spcPct val="0"/>
        </a:spcAft>
        <a:buChar char="»"/>
        <a:defRPr sz="1050">
          <a:solidFill>
            <a:schemeClr val="tx1"/>
          </a:solidFill>
          <a:latin typeface="+mn-lt"/>
        </a:defRPr>
      </a:lvl6pPr>
      <a:lvl7pPr marL="2228850" indent="-171450" algn="l" rtl="0" fontAlgn="base">
        <a:spcBef>
          <a:spcPct val="20000"/>
        </a:spcBef>
        <a:spcAft>
          <a:spcPct val="0"/>
        </a:spcAft>
        <a:buChar char="»"/>
        <a:defRPr sz="1050">
          <a:solidFill>
            <a:schemeClr val="tx1"/>
          </a:solidFill>
          <a:latin typeface="+mn-lt"/>
        </a:defRPr>
      </a:lvl7pPr>
      <a:lvl8pPr marL="2571750" indent="-171450" algn="l" rtl="0" fontAlgn="base">
        <a:spcBef>
          <a:spcPct val="20000"/>
        </a:spcBef>
        <a:spcAft>
          <a:spcPct val="0"/>
        </a:spcAft>
        <a:buChar char="»"/>
        <a:defRPr sz="1050">
          <a:solidFill>
            <a:schemeClr val="tx1"/>
          </a:solidFill>
          <a:latin typeface="+mn-lt"/>
        </a:defRPr>
      </a:lvl8pPr>
      <a:lvl9pPr marL="2914650" indent="-171450" algn="l" rtl="0" fontAlgn="base">
        <a:spcBef>
          <a:spcPct val="20000"/>
        </a:spcBef>
        <a:spcAft>
          <a:spcPct val="0"/>
        </a:spcAft>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www.caloes.ca.gov/hmgp" TargetMode="External"/><Relationship Id="rId3" Type="http://schemas.openxmlformats.org/officeDocument/2006/relationships/image" Target="../media/image15.png"/><Relationship Id="rId7" Type="http://schemas.openxmlformats.org/officeDocument/2006/relationships/hyperlink" Target="mailto:HMA@caloes.ca.gov"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hazards.fema.gov/nri/" TargetMode="External"/><Relationship Id="rId7" Type="http://schemas.openxmlformats.org/officeDocument/2006/relationships/image" Target="../media/image13.png"/><Relationship Id="rId2" Type="http://schemas.openxmlformats.org/officeDocument/2006/relationships/hyperlink" Target="https://calema.maps.arcgis.com/apps/dashboards/3c78aea361be4ea8a21b22b30e613d6e"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fema.gov/partnerships/community-disaster-resilience-zones" TargetMode="External"/><Relationship Id="rId4" Type="http://schemas.openxmlformats.org/officeDocument/2006/relationships/hyperlink" Target="https://screeningtool.geoplatform.gov/en/#8/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3124200"/>
            <a:ext cx="9144000" cy="3733800"/>
          </a:xfrm>
          <a:ln>
            <a:miter lim="800000"/>
            <a:headEnd/>
            <a:tailEnd/>
          </a:ln>
        </p:spPr>
        <p:txBody>
          <a:bodyPr lIns="0" tIns="0" rIns="0" bIns="0">
            <a:noAutofit/>
          </a:bodyPr>
          <a:lstStyle/>
          <a:p>
            <a:pPr defTabSz="685800" hangingPunct="0">
              <a:spcAft>
                <a:spcPts val="900"/>
              </a:spcAft>
              <a:defRPr sz="1800" b="0" i="0" u="none" strike="noStrike" kern="0" cap="none" spc="0" baseline="0">
                <a:solidFill>
                  <a:srgbClr val="000000"/>
                </a:solidFill>
                <a:uFillTx/>
              </a:defRPr>
            </a:pPr>
            <a:br>
              <a:rPr lang="en-US" sz="4800" b="1" dirty="0">
                <a:solidFill>
                  <a:schemeClr val="tx2">
                    <a:lumMod val="75000"/>
                  </a:schemeClr>
                </a:solidFill>
                <a:latin typeface="Century Gothic" pitchFamily="34"/>
                <a:ea typeface="Times New Roman" pitchFamily="18"/>
                <a:cs typeface="Times New Roman" pitchFamily="18"/>
              </a:rPr>
            </a:br>
            <a:r>
              <a:rPr lang="en-US" sz="4800" b="1" dirty="0">
                <a:solidFill>
                  <a:schemeClr val="tx2">
                    <a:lumMod val="75000"/>
                  </a:schemeClr>
                </a:solidFill>
                <a:latin typeface="Century Gothic" pitchFamily="34"/>
                <a:ea typeface="Times New Roman" pitchFamily="18"/>
                <a:cs typeface="Times New Roman" pitchFamily="18"/>
              </a:rPr>
              <a:t>  </a:t>
            </a:r>
            <a:r>
              <a:rPr lang="en-US" sz="4800" dirty="0">
                <a:solidFill>
                  <a:schemeClr val="tx2">
                    <a:lumMod val="75000"/>
                  </a:schemeClr>
                </a:solidFill>
                <a:latin typeface="Century Gothic" pitchFamily="34"/>
                <a:ea typeface="Times New Roman" pitchFamily="18"/>
                <a:cs typeface="Times New Roman" pitchFamily="18"/>
              </a:rPr>
              <a:t>Resilience Branch</a:t>
            </a:r>
            <a:br>
              <a:rPr lang="en-US" sz="4800" dirty="0">
                <a:solidFill>
                  <a:schemeClr val="tx2">
                    <a:lumMod val="75000"/>
                  </a:schemeClr>
                </a:solidFill>
                <a:latin typeface="Century Gothic" pitchFamily="34"/>
                <a:ea typeface="Times New Roman" pitchFamily="18"/>
                <a:cs typeface="Times New Roman" pitchFamily="18"/>
              </a:rPr>
            </a:br>
            <a:r>
              <a:rPr lang="en-US" sz="4800" kern="0" dirty="0">
                <a:solidFill>
                  <a:schemeClr val="tx2">
                    <a:lumMod val="75000"/>
                  </a:schemeClr>
                </a:solidFill>
                <a:latin typeface="Century Gothic" pitchFamily="34"/>
                <a:ea typeface="Times New Roman" pitchFamily="18"/>
                <a:cs typeface="Times New Roman" pitchFamily="18"/>
              </a:rPr>
              <a:t>	Technical Assistance Division</a:t>
            </a:r>
            <a:br>
              <a:rPr lang="en-US" sz="5400" dirty="0">
                <a:solidFill>
                  <a:schemeClr val="tx2">
                    <a:lumMod val="75000"/>
                  </a:schemeClr>
                </a:solidFill>
                <a:latin typeface="Century Gothic" pitchFamily="34"/>
                <a:ea typeface="Times New Roman" pitchFamily="18"/>
                <a:cs typeface="Times New Roman" pitchFamily="18"/>
              </a:rPr>
            </a:br>
            <a:r>
              <a:rPr lang="en-US" sz="2800" kern="0" dirty="0">
                <a:solidFill>
                  <a:schemeClr val="tx2">
                    <a:lumMod val="75000"/>
                  </a:schemeClr>
                </a:solidFill>
                <a:latin typeface="Century Gothic" pitchFamily="34"/>
                <a:ea typeface="Times New Roman" pitchFamily="18"/>
                <a:cs typeface="Times New Roman" pitchFamily="18"/>
              </a:rPr>
              <a:t>Melissa Boudrye </a:t>
            </a:r>
            <a:br>
              <a:rPr lang="en-US" sz="2800" kern="0" dirty="0">
                <a:solidFill>
                  <a:schemeClr val="tx2">
                    <a:lumMod val="75000"/>
                  </a:schemeClr>
                </a:solidFill>
                <a:latin typeface="Century Gothic" pitchFamily="34"/>
                <a:ea typeface="Times New Roman" pitchFamily="18"/>
                <a:cs typeface="Times New Roman" pitchFamily="18"/>
              </a:rPr>
            </a:br>
            <a:r>
              <a:rPr lang="en-US" sz="2800" kern="0" dirty="0">
                <a:solidFill>
                  <a:schemeClr val="tx2">
                    <a:lumMod val="75000"/>
                  </a:schemeClr>
                </a:solidFill>
                <a:latin typeface="Century Gothic" pitchFamily="34"/>
                <a:ea typeface="Times New Roman" pitchFamily="18"/>
                <a:cs typeface="Times New Roman" pitchFamily="18"/>
              </a:rPr>
              <a:t>Resilience </a:t>
            </a:r>
            <a:r>
              <a:rPr lang="en-US" sz="2800" kern="0">
                <a:solidFill>
                  <a:schemeClr val="tx2">
                    <a:lumMod val="75000"/>
                  </a:schemeClr>
                </a:solidFill>
                <a:latin typeface="Century Gothic" pitchFamily="34"/>
                <a:ea typeface="Times New Roman" pitchFamily="18"/>
                <a:cs typeface="Times New Roman" pitchFamily="18"/>
              </a:rPr>
              <a:t>Branch Chief </a:t>
            </a:r>
            <a:br>
              <a:rPr lang="en-US" sz="2800" kern="0">
                <a:solidFill>
                  <a:schemeClr val="tx2">
                    <a:lumMod val="75000"/>
                  </a:schemeClr>
                </a:solidFill>
                <a:latin typeface="Century Gothic" pitchFamily="34"/>
                <a:ea typeface="Times New Roman" pitchFamily="18"/>
                <a:cs typeface="Times New Roman" pitchFamily="18"/>
              </a:rPr>
            </a:br>
            <a:r>
              <a:rPr lang="en-US" sz="2800" kern="0">
                <a:solidFill>
                  <a:schemeClr val="tx2">
                    <a:lumMod val="75000"/>
                  </a:schemeClr>
                </a:solidFill>
                <a:latin typeface="Century Gothic" pitchFamily="34"/>
                <a:ea typeface="Times New Roman" pitchFamily="18"/>
                <a:cs typeface="Times New Roman" pitchFamily="18"/>
              </a:rPr>
              <a:t>May 29, </a:t>
            </a:r>
            <a:r>
              <a:rPr lang="en-US" sz="2800" kern="0" dirty="0">
                <a:solidFill>
                  <a:schemeClr val="tx2">
                    <a:lumMod val="75000"/>
                  </a:schemeClr>
                </a:solidFill>
                <a:latin typeface="Century Gothic" pitchFamily="34"/>
                <a:ea typeface="Times New Roman" pitchFamily="18"/>
                <a:cs typeface="Times New Roman" pitchFamily="18"/>
              </a:rPr>
              <a:t>2024</a:t>
            </a:r>
            <a:r>
              <a:rPr lang="en-US" sz="2800" dirty="0">
                <a:solidFill>
                  <a:schemeClr val="tx2">
                    <a:lumMod val="75000"/>
                  </a:schemeClr>
                </a:solidFill>
                <a:latin typeface="Century Gothic" pitchFamily="34"/>
                <a:ea typeface="Times New Roman" pitchFamily="18"/>
                <a:cs typeface="Times New Roman" pitchFamily="18"/>
              </a:rPr>
              <a:t> </a:t>
            </a:r>
            <a:br>
              <a:rPr lang="en-US" sz="2800" b="1" i="1" dirty="0">
                <a:solidFill>
                  <a:srgbClr val="FFFFFF"/>
                </a:solidFill>
                <a:latin typeface="Century Gothic" pitchFamily="34"/>
                <a:ea typeface="Times New Roman" pitchFamily="18"/>
                <a:cs typeface="Times New Roman" pitchFamily="18"/>
              </a:rPr>
            </a:br>
            <a:br>
              <a:rPr lang="en-US" b="1" dirty="0">
                <a:solidFill>
                  <a:schemeClr val="accent1"/>
                </a:solidFill>
                <a:latin typeface="Arial" panose="020B0604020202020204" pitchFamily="34" charset="0"/>
                <a:cs typeface="Arial" panose="020B0604020202020204" pitchFamily="34" charset="0"/>
              </a:rPr>
            </a:br>
            <a:endParaRPr lang="en-US" sz="4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7834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64D67D-FADF-7E71-B01D-7FA4F668CEFA}"/>
              </a:ext>
            </a:extLst>
          </p:cNvPr>
          <p:cNvSpPr>
            <a:spLocks noGrp="1"/>
          </p:cNvSpPr>
          <p:nvPr>
            <p:ph type="ctrTitle"/>
          </p:nvPr>
        </p:nvSpPr>
        <p:spPr>
          <a:xfrm>
            <a:off x="470516" y="268841"/>
            <a:ext cx="8202967" cy="1069975"/>
          </a:xfrm>
        </p:spPr>
        <p:txBody>
          <a:bodyPr>
            <a:normAutofit fontScale="90000"/>
          </a:bodyPr>
          <a:lstStyle/>
          <a:p>
            <a:r>
              <a:rPr lang="en-US" sz="4400" dirty="0">
                <a:latin typeface="Century Gothic" panose="020B0502020202020204" pitchFamily="34" charset="0"/>
              </a:rPr>
              <a:t>Recent HMGP funding opportunities</a:t>
            </a:r>
            <a:endParaRPr lang="en-US"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F4A5A302-EAC7-2D8F-B82A-6919A9D53969}"/>
              </a:ext>
            </a:extLst>
          </p:cNvPr>
          <p:cNvSpPr>
            <a:spLocks noGrp="1"/>
          </p:cNvSpPr>
          <p:nvPr>
            <p:ph sz="half" idx="1"/>
          </p:nvPr>
        </p:nvSpPr>
        <p:spPr>
          <a:xfrm>
            <a:off x="654570" y="1984375"/>
            <a:ext cx="3766510" cy="3425825"/>
          </a:xfrm>
        </p:spPr>
        <p:txBody>
          <a:bodyPr>
            <a:normAutofit fontScale="77500" lnSpcReduction="20000"/>
          </a:bodyPr>
          <a:lstStyle/>
          <a:p>
            <a:pPr marL="266700" marR="0" lvl="0" indent="-257175"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tab pos="224314" algn="l"/>
                <a:tab pos="224790" algn="l"/>
              </a:tabLst>
              <a:defRPr/>
            </a:pPr>
            <a:r>
              <a:rPr kumimoji="0" lang="en-US" sz="1800" b="1"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DR-4683 (declared 1/14/23)</a:t>
            </a:r>
          </a:p>
          <a:p>
            <a:pPr marL="440531" marR="0" lvl="1" indent="-257175" algn="l" defTabSz="457200" rtl="0" eaLnBrk="1" fontAlgn="auto" latinLnBrk="0" hangingPunct="1">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Updated 12-month lock-in on 4/1/24</a:t>
            </a:r>
          </a:p>
          <a:p>
            <a:pPr marL="440531" marR="0" lvl="1" indent="-257175" algn="l" defTabSz="457200" rtl="0" eaLnBrk="1" fontAlgn="auto" latinLnBrk="0" hangingPunct="1">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$221.8 million</a:t>
            </a:r>
          </a:p>
          <a:p>
            <a:pPr marL="266700" marR="0" lvl="0" indent="-257175"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tab pos="224314" algn="l"/>
                <a:tab pos="224790" algn="l"/>
              </a:tabLst>
              <a:defRPr/>
            </a:pPr>
            <a:r>
              <a:rPr kumimoji="0" lang="en-US" sz="1800" b="1"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DR-4699 (declared 4/3/23)</a:t>
            </a:r>
          </a:p>
          <a:p>
            <a:pPr marL="440531" marR="0" lvl="1" indent="-257175" algn="l" defTabSz="457200" rtl="0" eaLnBrk="1" fontAlgn="auto" latinLnBrk="0" hangingPunct="1">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12-month estimate 4/29/24</a:t>
            </a:r>
          </a:p>
          <a:p>
            <a:pPr marL="440531" marR="0" lvl="1" indent="-257175" algn="l" defTabSz="457200" rtl="0" eaLnBrk="1" fontAlgn="auto" latinLnBrk="0" hangingPunct="1">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$211.9 million</a:t>
            </a:r>
          </a:p>
          <a:p>
            <a:pPr marL="266700" marR="0" lvl="0" indent="-257175"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tab pos="224314" algn="l"/>
                <a:tab pos="224790" algn="l"/>
              </a:tabLst>
              <a:defRPr/>
            </a:pPr>
            <a:endParaRPr kumimoji="0" lang="en-US" sz="1800" b="1"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endParaRPr>
          </a:p>
          <a:p>
            <a:pPr marL="266700" marR="0" lvl="0" indent="-257175"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tab pos="224314" algn="l"/>
                <a:tab pos="224790" algn="l"/>
              </a:tabLst>
              <a:defRPr/>
            </a:pPr>
            <a:r>
              <a:rPr kumimoji="0" lang="en-US" sz="1800" b="1"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DR-4750 (declared 11/21/23)</a:t>
            </a:r>
          </a:p>
          <a:p>
            <a:pPr marL="440531" marR="0" lvl="1" indent="-257175" algn="l" defTabSz="457200" rtl="0" eaLnBrk="1" fontAlgn="auto" latinLnBrk="0" hangingPunct="1">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30-day estimate 1/22/24</a:t>
            </a:r>
          </a:p>
          <a:p>
            <a:pPr marL="440531" marR="0" lvl="1" indent="-257175" algn="l" defTabSz="457200" rtl="0" eaLnBrk="1" fontAlgn="auto" latinLnBrk="0" hangingPunct="1">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$16.1 million</a:t>
            </a:r>
          </a:p>
          <a:p>
            <a:pPr marL="40481" indent="-257175">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lang="en-US" sz="1800" b="1" spc="-8" dirty="0">
                <a:solidFill>
                  <a:prstClr val="black"/>
                </a:solidFill>
                <a:latin typeface="Century Gothic" panose="020B0502020202020204" pitchFamily="34" charset="0"/>
                <a:cs typeface="Arial"/>
              </a:rPr>
              <a:t>DR-4758 (declared 2/19/2024)</a:t>
            </a:r>
          </a:p>
          <a:p>
            <a:pPr marL="440531" lvl="1" indent="-257175">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rPr>
              <a:t>30-day estimate 4/26/24</a:t>
            </a:r>
          </a:p>
          <a:p>
            <a:pPr marL="440531" lvl="1" indent="-257175">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r>
              <a:rPr lang="en-US" sz="1800" spc="-8" dirty="0">
                <a:solidFill>
                  <a:prstClr val="black"/>
                </a:solidFill>
                <a:latin typeface="Century Gothic" panose="020B0502020202020204" pitchFamily="34" charset="0"/>
                <a:cs typeface="Arial"/>
              </a:rPr>
              <a:t>$9.7 million</a:t>
            </a:r>
            <a:endPar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endParaRPr>
          </a:p>
          <a:p>
            <a:pPr marL="440531" lvl="1" indent="-257175">
              <a:lnSpc>
                <a:spcPct val="114000"/>
              </a:lnSpc>
              <a:spcBef>
                <a:spcPts val="225"/>
              </a:spcBef>
              <a:spcAft>
                <a:spcPts val="225"/>
              </a:spcAft>
              <a:buClr>
                <a:srgbClr val="013365"/>
              </a:buClr>
              <a:buSzPct val="110000"/>
              <a:buFont typeface="Arial" panose="020B0604020202020204" pitchFamily="34" charset="0"/>
              <a:buChar char="•"/>
              <a:tabLst>
                <a:tab pos="224314" algn="l"/>
                <a:tab pos="224790" algn="l"/>
              </a:tabLst>
              <a:defRPr/>
            </a:pPr>
            <a:endParaRPr kumimoji="0" lang="en-US" sz="1800" b="0" i="0" u="none" strike="noStrike" kern="1200" cap="none" spc="-8" normalizeH="0" baseline="0" noProof="0" dirty="0">
              <a:ln>
                <a:noFill/>
              </a:ln>
              <a:solidFill>
                <a:prstClr val="black"/>
              </a:solidFill>
              <a:effectLst/>
              <a:uLnTx/>
              <a:uFillTx/>
              <a:latin typeface="Century Gothic" panose="020B0502020202020204" pitchFamily="34" charset="0"/>
              <a:ea typeface="+mn-ea"/>
              <a:cs typeface="Arial"/>
            </a:endParaRPr>
          </a:p>
          <a:p>
            <a:endParaRPr lang="en-US" dirty="0"/>
          </a:p>
        </p:txBody>
      </p:sp>
      <p:sp>
        <p:nvSpPr>
          <p:cNvPr id="8" name="TextBox 7">
            <a:extLst>
              <a:ext uri="{FF2B5EF4-FFF2-40B4-BE49-F238E27FC236}">
                <a16:creationId xmlns:a16="http://schemas.microsoft.com/office/drawing/2014/main" id="{81E6F1A2-B7E3-C211-2261-96D48909BB88}"/>
              </a:ext>
            </a:extLst>
          </p:cNvPr>
          <p:cNvSpPr txBox="1"/>
          <p:nvPr/>
        </p:nvSpPr>
        <p:spPr>
          <a:xfrm>
            <a:off x="4338962" y="1984375"/>
            <a:ext cx="4576438" cy="3652282"/>
          </a:xfrm>
          <a:prstGeom prst="rect">
            <a:avLst/>
          </a:prstGeom>
          <a:noFill/>
        </p:spPr>
        <p:txBody>
          <a:bodyPr wrap="square">
            <a:spAutoFit/>
          </a:bodyPr>
          <a:lstStyle/>
          <a:p>
            <a:pPr marL="266700" indent="-257175" defTabSz="685800">
              <a:spcBef>
                <a:spcPts val="225"/>
              </a:spcBef>
              <a:spcAft>
                <a:spcPts val="225"/>
              </a:spcAft>
              <a:buFont typeface="Arial" panose="020B0604020202020204" pitchFamily="34" charset="0"/>
              <a:buChar char="•"/>
              <a:tabLst>
                <a:tab pos="224314" algn="l"/>
                <a:tab pos="224790" algn="l"/>
              </a:tabLst>
              <a:defRPr/>
            </a:pPr>
            <a:r>
              <a:rPr lang="en-US" b="1" kern="0" spc="-8" dirty="0">
                <a:solidFill>
                  <a:srgbClr val="000000"/>
                </a:solidFill>
                <a:latin typeface="Century Gothic" panose="020B0502020202020204" pitchFamily="34" charset="0"/>
                <a:cs typeface="Arial"/>
              </a:rPr>
              <a:t>DR-4683.4699 combined solicitation</a:t>
            </a:r>
          </a:p>
          <a:p>
            <a:pPr marL="440531" lvl="1" indent="-257175" defTabSz="685800">
              <a:spcBef>
                <a:spcPts val="225"/>
              </a:spcBef>
              <a:spcAft>
                <a:spcPts val="225"/>
              </a:spcAft>
              <a:tabLst>
                <a:tab pos="224314" algn="l"/>
                <a:tab pos="224790" algn="l"/>
              </a:tabLst>
              <a:defRPr/>
            </a:pPr>
            <a:r>
              <a:rPr lang="en-US" kern="0" spc="-8" dirty="0">
                <a:solidFill>
                  <a:srgbClr val="000000"/>
                </a:solidFill>
                <a:latin typeface="Century Gothic" panose="020B0502020202020204" pitchFamily="34" charset="0"/>
                <a:cs typeface="Arial"/>
              </a:rPr>
              <a:t>137 </a:t>
            </a:r>
            <a:r>
              <a:rPr lang="en-US" kern="0" spc="-8" dirty="0" err="1">
                <a:solidFill>
                  <a:srgbClr val="000000"/>
                </a:solidFill>
                <a:latin typeface="Century Gothic" panose="020B0502020202020204" pitchFamily="34" charset="0"/>
                <a:cs typeface="Arial"/>
              </a:rPr>
              <a:t>subapplications</a:t>
            </a:r>
            <a:r>
              <a:rPr lang="en-US" kern="0" spc="-8" dirty="0">
                <a:solidFill>
                  <a:srgbClr val="000000"/>
                </a:solidFill>
                <a:latin typeface="Century Gothic" panose="020B0502020202020204" pitchFamily="34" charset="0"/>
                <a:cs typeface="Arial"/>
              </a:rPr>
              <a:t> for $501 million</a:t>
            </a:r>
          </a:p>
          <a:p>
            <a:pPr marL="266700" indent="-257175" defTabSz="685800">
              <a:spcBef>
                <a:spcPts val="225"/>
              </a:spcBef>
              <a:spcAft>
                <a:spcPts val="225"/>
              </a:spcAft>
              <a:tabLst>
                <a:tab pos="224314" algn="l"/>
                <a:tab pos="224790" algn="l"/>
              </a:tabLst>
              <a:defRPr/>
            </a:pPr>
            <a:endParaRPr lang="en-US" kern="0" spc="-8" dirty="0">
              <a:solidFill>
                <a:srgbClr val="000000"/>
              </a:solidFill>
              <a:latin typeface="Century Gothic" panose="020B0502020202020204" pitchFamily="34" charset="0"/>
              <a:cs typeface="Arial"/>
            </a:endParaRPr>
          </a:p>
          <a:p>
            <a:pPr marL="266700" indent="-257175" defTabSz="685800">
              <a:spcBef>
                <a:spcPts val="225"/>
              </a:spcBef>
              <a:spcAft>
                <a:spcPts val="225"/>
              </a:spcAft>
              <a:tabLst>
                <a:tab pos="224314" algn="l"/>
                <a:tab pos="224790" algn="l"/>
              </a:tabLst>
              <a:defRPr/>
            </a:pPr>
            <a:endParaRPr lang="en-US" kern="0" spc="-8" dirty="0">
              <a:solidFill>
                <a:srgbClr val="000000"/>
              </a:solidFill>
              <a:latin typeface="Century Gothic" panose="020B0502020202020204" pitchFamily="34" charset="0"/>
              <a:cs typeface="Arial"/>
            </a:endParaRPr>
          </a:p>
          <a:p>
            <a:pPr marL="266700" indent="-257175" defTabSz="685800">
              <a:spcBef>
                <a:spcPts val="225"/>
              </a:spcBef>
              <a:spcAft>
                <a:spcPts val="225"/>
              </a:spcAft>
              <a:buFont typeface="Arial" panose="020B0604020202020204" pitchFamily="34" charset="0"/>
              <a:buChar char="•"/>
              <a:tabLst>
                <a:tab pos="224314" algn="l"/>
                <a:tab pos="224790" algn="l"/>
              </a:tabLst>
              <a:defRPr/>
            </a:pPr>
            <a:endParaRPr lang="en-US" b="1" kern="0" spc="-8" dirty="0">
              <a:solidFill>
                <a:srgbClr val="000000"/>
              </a:solidFill>
              <a:latin typeface="Century Gothic" panose="020B0502020202020204" pitchFamily="34" charset="0"/>
              <a:cs typeface="Arial"/>
            </a:endParaRPr>
          </a:p>
          <a:p>
            <a:pPr marL="266700" indent="-257175" defTabSz="685800">
              <a:spcBef>
                <a:spcPts val="225"/>
              </a:spcBef>
              <a:spcAft>
                <a:spcPts val="225"/>
              </a:spcAft>
              <a:buFont typeface="Arial" panose="020B0604020202020204" pitchFamily="34" charset="0"/>
              <a:buChar char="•"/>
              <a:tabLst>
                <a:tab pos="224314" algn="l"/>
                <a:tab pos="224790" algn="l"/>
              </a:tabLst>
              <a:defRPr/>
            </a:pPr>
            <a:r>
              <a:rPr lang="en-US" b="1" kern="0" spc="-8" dirty="0">
                <a:solidFill>
                  <a:srgbClr val="000000"/>
                </a:solidFill>
                <a:latin typeface="Century Gothic" panose="020B0502020202020204" pitchFamily="34" charset="0"/>
                <a:cs typeface="Arial"/>
              </a:rPr>
              <a:t>DR-4750 solicitation</a:t>
            </a:r>
          </a:p>
          <a:p>
            <a:pPr marL="440531" lvl="1" indent="-257175" defTabSz="685800">
              <a:spcBef>
                <a:spcPts val="225"/>
              </a:spcBef>
              <a:spcAft>
                <a:spcPts val="225"/>
              </a:spcAft>
              <a:tabLst>
                <a:tab pos="224314" algn="l"/>
                <a:tab pos="224790" algn="l"/>
              </a:tabLst>
              <a:defRPr/>
            </a:pPr>
            <a:r>
              <a:rPr lang="en-US" kern="0" spc="-8" dirty="0">
                <a:solidFill>
                  <a:srgbClr val="000000"/>
                </a:solidFill>
                <a:latin typeface="Century Gothic" panose="020B0502020202020204" pitchFamily="34" charset="0"/>
                <a:cs typeface="Arial"/>
              </a:rPr>
              <a:t>2/16/24 due date for NOIs</a:t>
            </a:r>
          </a:p>
          <a:p>
            <a:pPr marL="440531" lvl="1" indent="-257175" defTabSz="685800">
              <a:spcBef>
                <a:spcPts val="225"/>
              </a:spcBef>
              <a:spcAft>
                <a:spcPts val="225"/>
              </a:spcAft>
              <a:tabLst>
                <a:tab pos="224314" algn="l"/>
                <a:tab pos="224790" algn="l"/>
              </a:tabLst>
              <a:defRPr/>
            </a:pPr>
            <a:r>
              <a:rPr lang="en-US" kern="0" spc="-8" dirty="0">
                <a:solidFill>
                  <a:srgbClr val="000000"/>
                </a:solidFill>
                <a:latin typeface="Century Gothic" panose="020B0502020202020204" pitchFamily="34" charset="0"/>
                <a:cs typeface="Arial"/>
              </a:rPr>
              <a:t>$415 million in 99 NOIs</a:t>
            </a:r>
          </a:p>
          <a:p>
            <a:pPr marL="440531" lvl="1" indent="-257175" defTabSz="685800">
              <a:spcBef>
                <a:spcPts val="225"/>
              </a:spcBef>
              <a:spcAft>
                <a:spcPts val="225"/>
              </a:spcAft>
              <a:tabLst>
                <a:tab pos="224314" algn="l"/>
                <a:tab pos="224790" algn="l"/>
              </a:tabLst>
              <a:defRPr/>
            </a:pPr>
            <a:endParaRPr lang="en-US" kern="0" spc="-8" dirty="0">
              <a:solidFill>
                <a:srgbClr val="000000"/>
              </a:solidFill>
              <a:latin typeface="Century Gothic" panose="020B0502020202020204" pitchFamily="34" charset="0"/>
              <a:cs typeface="Arial"/>
            </a:endParaRPr>
          </a:p>
          <a:p>
            <a:pPr marL="266700" lvl="1" indent="-257175" defTabSz="685800">
              <a:spcBef>
                <a:spcPts val="225"/>
              </a:spcBef>
              <a:spcAft>
                <a:spcPts val="225"/>
              </a:spcAft>
              <a:buFont typeface="Arial" panose="020B0604020202020204" pitchFamily="34" charset="0"/>
              <a:buChar char="•"/>
              <a:tabLst>
                <a:tab pos="224314" algn="l"/>
                <a:tab pos="224790" algn="l"/>
              </a:tabLst>
              <a:defRPr/>
            </a:pPr>
            <a:r>
              <a:rPr lang="en-US" b="1" kern="0" spc="-8" dirty="0">
                <a:solidFill>
                  <a:srgbClr val="000000"/>
                </a:solidFill>
                <a:latin typeface="Century Gothic" panose="020B0502020202020204" pitchFamily="34" charset="0"/>
                <a:cs typeface="Arial"/>
              </a:rPr>
              <a:t>DR-4758 solicitation </a:t>
            </a:r>
          </a:p>
          <a:p>
            <a:pPr marL="266700" lvl="1" indent="-257175" defTabSz="685800">
              <a:spcBef>
                <a:spcPts val="225"/>
              </a:spcBef>
              <a:spcAft>
                <a:spcPts val="225"/>
              </a:spcAft>
              <a:buFont typeface="Arial" panose="020B0604020202020204" pitchFamily="34" charset="0"/>
              <a:buChar char="•"/>
              <a:tabLst>
                <a:tab pos="224314" algn="l"/>
                <a:tab pos="224790" algn="l"/>
              </a:tabLst>
              <a:defRPr/>
            </a:pPr>
            <a:r>
              <a:rPr lang="en-US" kern="0" spc="-8" dirty="0">
                <a:solidFill>
                  <a:srgbClr val="000000"/>
                </a:solidFill>
                <a:latin typeface="Century Gothic" panose="020B0502020202020204" pitchFamily="34" charset="0"/>
                <a:cs typeface="Arial"/>
              </a:rPr>
              <a:t>5/31/24 due date for NOIs </a:t>
            </a:r>
          </a:p>
        </p:txBody>
      </p:sp>
    </p:spTree>
    <p:extLst>
      <p:ext uri="{BB962C8B-B14F-4D97-AF65-F5344CB8AC3E}">
        <p14:creationId xmlns:p14="http://schemas.microsoft.com/office/powerpoint/2010/main" val="306433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8FCC-9001-7079-3F4E-A031247ACADD}"/>
              </a:ext>
            </a:extLst>
          </p:cNvPr>
          <p:cNvSpPr>
            <a:spLocks noGrp="1"/>
          </p:cNvSpPr>
          <p:nvPr>
            <p:ph type="ctrTitle"/>
          </p:nvPr>
        </p:nvSpPr>
        <p:spPr>
          <a:xfrm>
            <a:off x="221564" y="193828"/>
            <a:ext cx="7620000" cy="1069975"/>
          </a:xfrm>
        </p:spPr>
        <p:txBody>
          <a:bodyPr>
            <a:normAutofit fontScale="90000"/>
          </a:bodyPr>
          <a:lstStyle/>
          <a:p>
            <a:r>
              <a:rPr lang="en-US">
                <a:latin typeface="Century Gothic" panose="020B0502020202020204" pitchFamily="34" charset="0"/>
              </a:rPr>
              <a:t>Cal OES Technical Assistance </a:t>
            </a:r>
          </a:p>
        </p:txBody>
      </p:sp>
      <p:grpSp>
        <p:nvGrpSpPr>
          <p:cNvPr id="4" name="Group 6">
            <a:extLst>
              <a:ext uri="{FF2B5EF4-FFF2-40B4-BE49-F238E27FC236}">
                <a16:creationId xmlns:a16="http://schemas.microsoft.com/office/drawing/2014/main" id="{31A656D9-98AE-99F0-F56C-706A69F76E6C}"/>
              </a:ext>
            </a:extLst>
          </p:cNvPr>
          <p:cNvGrpSpPr/>
          <p:nvPr/>
        </p:nvGrpSpPr>
        <p:grpSpPr>
          <a:xfrm>
            <a:off x="366302" y="1349406"/>
            <a:ext cx="6156434" cy="5092824"/>
            <a:chOff x="549965" y="1275523"/>
            <a:chExt cx="8130202" cy="4306952"/>
          </a:xfrm>
          <a:effectLst>
            <a:outerShdw blurRad="25400" dist="12700" dir="2700000" algn="tl" rotWithShape="0">
              <a:schemeClr val="tx1">
                <a:lumMod val="65000"/>
                <a:lumOff val="35000"/>
                <a:alpha val="25000"/>
              </a:schemeClr>
            </a:outerShdw>
          </a:effectLst>
        </p:grpSpPr>
        <p:sp>
          <p:nvSpPr>
            <p:cNvPr id="5" name="Rectangle: Rounded Corners 2">
              <a:extLst>
                <a:ext uri="{FF2B5EF4-FFF2-40B4-BE49-F238E27FC236}">
                  <a16:creationId xmlns:a16="http://schemas.microsoft.com/office/drawing/2014/main" id="{583AFEC7-0903-72AB-1D2C-688965D4C5B0}"/>
                </a:ext>
              </a:extLst>
            </p:cNvPr>
            <p:cNvSpPr/>
            <p:nvPr/>
          </p:nvSpPr>
          <p:spPr>
            <a:xfrm>
              <a:off x="549965" y="1275523"/>
              <a:ext cx="2272750" cy="43069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2F2F2"/>
            </a:solidFill>
            <a:ln cap="flat">
              <a:noFill/>
              <a:prstDash val="solid"/>
            </a:ln>
            <a:effectLst>
              <a:outerShdw dist="25402" dir="5400000" algn="tl">
                <a:srgbClr val="404040">
                  <a:alpha val="17000"/>
                </a:srgbClr>
              </a:outerShdw>
            </a:effectLst>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a:ln>
                    <a:noFill/>
                  </a:ln>
                  <a:solidFill>
                    <a:srgbClr val="002060"/>
                  </a:solidFill>
                  <a:effectLst/>
                  <a:uLnTx/>
                  <a:uFillTx/>
                  <a:latin typeface="Century Gothic"/>
                  <a:ea typeface="+mn-ea"/>
                  <a:cs typeface="+mn-cs"/>
                </a:rPr>
                <a:t>Identification of the Problem</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1200" cap="none" spc="0" normalizeH="0" baseline="0" noProof="0">
                  <a:ln>
                    <a:noFill/>
                  </a:ln>
                  <a:solidFill>
                    <a:srgbClr val="252625"/>
                  </a:solidFill>
                  <a:effectLst/>
                  <a:uLnTx/>
                  <a:uFillTx/>
                  <a:latin typeface="Century Gothic"/>
                  <a:ea typeface="+mn-ea"/>
                  <a:cs typeface="+mn-cs"/>
                </a:rPr>
                <a:t> </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Problem statement and history of hazards</a:t>
              </a:r>
              <a:endParaRPr kumimoji="0" lang="en-US" sz="600" b="0" i="0" u="none" strike="noStrike" kern="1200" cap="none" spc="0" normalizeH="0" baseline="0" noProof="0">
                <a:ln>
                  <a:noFill/>
                </a:ln>
                <a:solidFill>
                  <a:srgbClr val="000000"/>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What is the hazard and risk?</a:t>
              </a:r>
              <a:endParaRPr kumimoji="0" lang="en-US" sz="600" b="0" i="0" u="none" strike="noStrike" kern="1200" cap="none" spc="0" normalizeH="0" baseline="0" noProof="0">
                <a:ln>
                  <a:noFill/>
                </a:ln>
                <a:solidFill>
                  <a:srgbClr val="000000"/>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How long has it been occurring?</a:t>
              </a:r>
              <a:endParaRPr kumimoji="0" lang="en-US" sz="600" b="0" i="0" u="none" strike="noStrike" kern="1200" cap="none" spc="0" normalizeH="0" baseline="0" noProof="0">
                <a:ln>
                  <a:noFill/>
                </a:ln>
                <a:solidFill>
                  <a:srgbClr val="000000"/>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What are the damages and loss of function/service?</a:t>
              </a:r>
              <a:endParaRPr kumimoji="0" lang="en-US" sz="600" b="0" i="0" u="none" strike="noStrike" kern="1200" cap="none" spc="0" normalizeH="0" baseline="0" noProof="0">
                <a:ln>
                  <a:noFill/>
                </a:ln>
                <a:solidFill>
                  <a:srgbClr val="000000"/>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Note quantitative and qualitative losses</a:t>
              </a:r>
              <a:endParaRPr kumimoji="0" lang="en-US" sz="600" b="0" i="0" u="none" strike="noStrike" kern="1200" cap="none" spc="0" normalizeH="0" baseline="0" noProof="0">
                <a:ln>
                  <a:noFill/>
                </a:ln>
                <a:solidFill>
                  <a:srgbClr val="000000"/>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Future conditions (SLR, climate impacts, demographic changes, etc.)</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How is climate change worsening the problem?</a:t>
              </a:r>
            </a:p>
          </p:txBody>
        </p:sp>
        <p:sp>
          <p:nvSpPr>
            <p:cNvPr id="6" name="Arrow: Right 4">
              <a:extLst>
                <a:ext uri="{FF2B5EF4-FFF2-40B4-BE49-F238E27FC236}">
                  <a16:creationId xmlns:a16="http://schemas.microsoft.com/office/drawing/2014/main" id="{AA93DFB6-CAC0-7DC0-FF81-B667779AE77F}"/>
                </a:ext>
              </a:extLst>
            </p:cNvPr>
            <p:cNvSpPr/>
            <p:nvPr/>
          </p:nvSpPr>
          <p:spPr>
            <a:xfrm>
              <a:off x="2955240" y="3260037"/>
              <a:ext cx="424071" cy="337925"/>
            </a:xfrm>
            <a:custGeom>
              <a:avLst>
                <a:gd name="f0" fmla="val 1299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2060"/>
            </a:solidFill>
            <a:ln cap="flat">
              <a:noFill/>
              <a:prstDash val="solid"/>
            </a:ln>
            <a:effectLst>
              <a:outerShdw blurRad="25400" dist="12700" dir="2700000" algn="tl" rotWithShape="0">
                <a:schemeClr val="tx1">
                  <a:lumMod val="65000"/>
                  <a:lumOff val="35000"/>
                  <a:alpha val="25000"/>
                </a:schemeClr>
              </a:outerShdw>
            </a:effectLst>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Rounded Corners 7">
              <a:extLst>
                <a:ext uri="{FF2B5EF4-FFF2-40B4-BE49-F238E27FC236}">
                  <a16:creationId xmlns:a16="http://schemas.microsoft.com/office/drawing/2014/main" id="{2CA20C07-6CF9-EF4A-D9EC-5D69B13A72D3}"/>
                </a:ext>
              </a:extLst>
            </p:cNvPr>
            <p:cNvSpPr/>
            <p:nvPr/>
          </p:nvSpPr>
          <p:spPr>
            <a:xfrm>
              <a:off x="3511826" y="1275523"/>
              <a:ext cx="2272750" cy="43069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2F2F2"/>
            </a:solidFill>
            <a:ln cap="flat">
              <a:noFill/>
              <a:prstDash val="solid"/>
            </a:ln>
            <a:effectLst>
              <a:outerShdw dist="25402" dir="5400000" algn="tl">
                <a:srgbClr val="404040">
                  <a:alpha val="17000"/>
                </a:srgbClr>
              </a:outerShdw>
            </a:effectLst>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a:ln>
                    <a:noFill/>
                  </a:ln>
                  <a:solidFill>
                    <a:srgbClr val="002060"/>
                  </a:solidFill>
                  <a:effectLst/>
                  <a:uLnTx/>
                  <a:uFillTx/>
                  <a:latin typeface="Century Gothic"/>
                  <a:ea typeface="+mn-ea"/>
                  <a:cs typeface="+mn-cs"/>
                </a:rPr>
                <a:t>Potential Projects/Solutions</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600" b="1" i="0" u="none" strike="noStrike" kern="1200" cap="none" spc="0" normalizeH="0" baseline="0" noProof="0">
                  <a:ln>
                    <a:noFill/>
                  </a:ln>
                  <a:solidFill>
                    <a:srgbClr val="252625"/>
                  </a:solidFill>
                  <a:effectLst/>
                  <a:uLnTx/>
                  <a:uFillTx/>
                  <a:latin typeface="Century Gothic"/>
                  <a:ea typeface="+mn-ea"/>
                  <a:cs typeface="+mn-cs"/>
                </a:rPr>
                <a:t> </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Include:</a:t>
              </a:r>
            </a:p>
            <a:p>
              <a:pPr marL="274320" marR="0" lvl="1" indent="-13716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Hazard Mitigation Planning</a:t>
              </a:r>
            </a:p>
            <a:p>
              <a:pPr marL="274320" marR="0" lvl="1" indent="-13716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Planning Studies</a:t>
              </a:r>
            </a:p>
            <a:p>
              <a:pPr marL="274320" marR="0" lvl="1" indent="-13716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Feasibility Studies</a:t>
              </a:r>
            </a:p>
            <a:p>
              <a:pPr marL="274320" marR="0" lvl="1" indent="-13716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Capital Project Plans</a:t>
              </a:r>
            </a:p>
            <a:p>
              <a:pPr marL="274320" marR="0" lvl="1" indent="-13716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New budgetary need requests</a:t>
              </a:r>
            </a:p>
            <a:p>
              <a:pPr marL="274320" marR="0" lvl="1" indent="-13716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Comprehensive stakeholder engagement for project identification</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Do you know if the solution is feasible?</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What may be the challenges with implementation?</a:t>
              </a:r>
            </a:p>
          </p:txBody>
        </p:sp>
        <p:sp>
          <p:nvSpPr>
            <p:cNvPr id="8" name="Arrow: Right 9">
              <a:extLst>
                <a:ext uri="{FF2B5EF4-FFF2-40B4-BE49-F238E27FC236}">
                  <a16:creationId xmlns:a16="http://schemas.microsoft.com/office/drawing/2014/main" id="{13BCB583-20C9-6C31-AADC-D655E84CBD50}"/>
                </a:ext>
              </a:extLst>
            </p:cNvPr>
            <p:cNvSpPr/>
            <p:nvPr/>
          </p:nvSpPr>
          <p:spPr>
            <a:xfrm>
              <a:off x="5917100" y="3260037"/>
              <a:ext cx="424071" cy="337925"/>
            </a:xfrm>
            <a:custGeom>
              <a:avLst>
                <a:gd name="f0" fmla="val 1299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002060"/>
            </a:solidFill>
            <a:ln cap="flat">
              <a:noFill/>
              <a:prstDash val="solid"/>
            </a:ln>
            <a:effectLst>
              <a:outerShdw blurRad="25400" dist="12700" dir="2700000" algn="tl" rotWithShape="0">
                <a:schemeClr val="tx1">
                  <a:lumMod val="65000"/>
                  <a:lumOff val="35000"/>
                  <a:alpha val="25000"/>
                </a:schemeClr>
              </a:outerShdw>
            </a:effectLst>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Rounded Corners 10">
              <a:extLst>
                <a:ext uri="{FF2B5EF4-FFF2-40B4-BE49-F238E27FC236}">
                  <a16:creationId xmlns:a16="http://schemas.microsoft.com/office/drawing/2014/main" id="{9317AAD5-0046-6D81-3110-9C8BABF5F70E}"/>
                </a:ext>
              </a:extLst>
            </p:cNvPr>
            <p:cNvSpPr/>
            <p:nvPr/>
          </p:nvSpPr>
          <p:spPr>
            <a:xfrm>
              <a:off x="6407426" y="1275523"/>
              <a:ext cx="2272741" cy="430695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2F2F2"/>
            </a:solidFill>
            <a:ln cap="flat">
              <a:noFill/>
              <a:prstDash val="solid"/>
            </a:ln>
            <a:effectLst>
              <a:outerShdw dist="25402" dir="5400000" algn="tl">
                <a:srgbClr val="404040">
                  <a:alpha val="17000"/>
                </a:srgbClr>
              </a:outerShdw>
            </a:effectLst>
          </p:spPr>
          <p:txBody>
            <a:bodyPr vert="horz" wrap="square" lIns="91440" tIns="45720" rIns="91440" bIns="45720"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200" b="1" i="0" u="none" strike="noStrike" kern="1200" cap="none" spc="0" normalizeH="0" baseline="0" noProof="0">
                  <a:ln>
                    <a:noFill/>
                  </a:ln>
                  <a:solidFill>
                    <a:srgbClr val="002060"/>
                  </a:solidFill>
                  <a:effectLst/>
                  <a:uLnTx/>
                  <a:uFillTx/>
                  <a:latin typeface="Century Gothic"/>
                  <a:ea typeface="+mn-ea"/>
                  <a:cs typeface="+mn-cs"/>
                </a:rPr>
                <a:t>Technical Assistance (TA)</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050" b="0" i="0" u="none" strike="noStrike" kern="1200" cap="none" spc="0" normalizeH="0" baseline="0" noProof="0">
                <a:ln>
                  <a:noFill/>
                </a:ln>
                <a:solidFill>
                  <a:srgbClr val="000000"/>
                </a:solidFill>
                <a:effectLst/>
                <a:uLnTx/>
                <a:uFillTx/>
                <a:latin typeface="Century Gothic"/>
                <a:ea typeface="+mn-ea"/>
                <a:cs typeface="+mn-cs"/>
              </a:endParaRP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Assistance with project scoping</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How to quickly identify projects that may be eligible, feasibility, cost-effective, and competitive</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b="0" i="0" u="none" strike="noStrike" kern="1200" cap="none" spc="0" normalizeH="0" baseline="0" noProof="0">
                  <a:ln>
                    <a:noFill/>
                  </a:ln>
                  <a:solidFill>
                    <a:srgbClr val="000000"/>
                  </a:solidFill>
                  <a:effectLst/>
                  <a:uLnTx/>
                  <a:uFillTx/>
                  <a:latin typeface="Century Gothic"/>
                  <a:ea typeface="+mn-ea"/>
                  <a:cs typeface="+mn-cs"/>
                </a:rPr>
                <a:t>Goal is to identify projects that will be competitive with FEMA’s priorities </a:t>
              </a:r>
            </a:p>
            <a:p>
              <a:pPr marL="171450" marR="0" lvl="0" indent="-171450" algn="l" defTabSz="914400" rtl="0" eaLnBrk="1" fontAlgn="auto" latinLnBrk="0" hangingPunct="1">
                <a:lnSpc>
                  <a:spcPct val="100000"/>
                </a:lnSpc>
                <a:spcBef>
                  <a:spcPts val="0"/>
                </a:spcBef>
                <a:spcAft>
                  <a:spcPts val="300"/>
                </a:spcAft>
                <a:buClr>
                  <a:srgbClr val="252625"/>
                </a:buClr>
                <a:buSzPct val="100000"/>
                <a:buFont typeface="Arial" pitchFamily="34"/>
                <a:buChar char="•"/>
                <a:tabLst/>
                <a:defRPr sz="1800" b="0" i="0" u="none" strike="noStrike" kern="0" cap="none" spc="0" baseline="0">
                  <a:solidFill>
                    <a:srgbClr val="000000"/>
                  </a:solidFill>
                  <a:uFillTx/>
                </a:defRPr>
              </a:pPr>
              <a:r>
                <a:rPr kumimoji="0" lang="en-US" sz="1050" i="0" u="none" strike="noStrike" kern="1200" cap="none" spc="0" normalizeH="0" baseline="0" noProof="0">
                  <a:ln>
                    <a:noFill/>
                  </a:ln>
                  <a:solidFill>
                    <a:srgbClr val="000000"/>
                  </a:solidFill>
                  <a:effectLst/>
                  <a:uLnTx/>
                  <a:uFillTx/>
                  <a:latin typeface="Century Gothic"/>
                  <a:ea typeface="+mn-ea"/>
                  <a:cs typeface="+mn-cs"/>
                </a:rPr>
                <a:t>Focus time and resources on good, fundable projects</a:t>
              </a:r>
            </a:p>
          </p:txBody>
        </p:sp>
      </p:grpSp>
      <p:sp>
        <p:nvSpPr>
          <p:cNvPr id="10" name="Text Placeholder 2">
            <a:extLst>
              <a:ext uri="{FF2B5EF4-FFF2-40B4-BE49-F238E27FC236}">
                <a16:creationId xmlns:a16="http://schemas.microsoft.com/office/drawing/2014/main" id="{3A67FF95-603E-0A2E-06B0-9913B730218F}"/>
              </a:ext>
            </a:extLst>
          </p:cNvPr>
          <p:cNvSpPr txBox="1">
            <a:spLocks/>
          </p:cNvSpPr>
          <p:nvPr/>
        </p:nvSpPr>
        <p:spPr>
          <a:xfrm>
            <a:off x="6725560" y="1485745"/>
            <a:ext cx="2258642" cy="4311373"/>
          </a:xfrm>
          <a:prstGeom prst="rect">
            <a:avLst/>
          </a:prstGeom>
          <a:ln w="76200">
            <a:solidFill>
              <a:srgbClr val="003F78"/>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hangingPunct="0">
              <a:lnSpc>
                <a:spcPct val="114000"/>
              </a:lnSpc>
              <a:spcBef>
                <a:spcPts val="300"/>
              </a:spcBef>
              <a:spcAft>
                <a:spcPts val="300"/>
              </a:spcAft>
              <a:buFont typeface="Arial"/>
              <a:buNone/>
              <a:defRPr/>
            </a:pPr>
            <a:r>
              <a:rPr lang="en-US" sz="1400" b="1" kern="0">
                <a:solidFill>
                  <a:srgbClr val="013365"/>
                </a:solidFill>
                <a:latin typeface="Century Gothic" panose="020B0502020202020204" pitchFamily="34" charset="0"/>
                <a:ea typeface="+mj-ea"/>
              </a:rPr>
              <a:t>Additional Points:</a:t>
            </a:r>
          </a:p>
          <a:p>
            <a:pPr marL="0" indent="0" defTabSz="914400" hangingPunct="0">
              <a:spcBef>
                <a:spcPts val="0"/>
              </a:spcBef>
              <a:buFont typeface="Arial"/>
              <a:buNone/>
              <a:defRPr sz="1800" b="0" i="0" u="none" strike="noStrike" kern="0" cap="none" spc="0" baseline="0">
                <a:solidFill>
                  <a:srgbClr val="000000"/>
                </a:solidFill>
                <a:uFillTx/>
              </a:defRPr>
            </a:pPr>
            <a:r>
              <a:rPr lang="en-US" sz="800">
                <a:solidFill>
                  <a:srgbClr val="CACACA"/>
                </a:solidFill>
                <a:latin typeface="Century Gothic"/>
              </a:rPr>
              <a:t> </a:t>
            </a: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050">
                <a:solidFill>
                  <a:prstClr val="black"/>
                </a:solidFill>
                <a:latin typeface="Century Gothic" panose="020F0302020204030204"/>
              </a:rPr>
              <a:t>Ensure detailed Scope of Work (SoW)</a:t>
            </a:r>
          </a:p>
          <a:p>
            <a:pPr marL="357502" lvl="1" indent="-182880">
              <a:buClr>
                <a:srgbClr val="505150"/>
              </a:buClr>
              <a:buFont typeface="Arial" panose="020B0604020202020204" pitchFamily="34" charset="0"/>
              <a:buChar char="•"/>
              <a:defRPr sz="1800" b="0" i="0" u="none" strike="noStrike" kern="0" cap="none" spc="0" baseline="0">
                <a:solidFill>
                  <a:srgbClr val="000000"/>
                </a:solidFill>
                <a:uFillTx/>
              </a:defRPr>
            </a:pPr>
            <a:r>
              <a:rPr lang="en-US" sz="1050" kern="0">
                <a:solidFill>
                  <a:srgbClr val="000000"/>
                </a:solidFill>
                <a:latin typeface="Century Gothic"/>
              </a:rPr>
              <a:t>Location</a:t>
            </a:r>
          </a:p>
          <a:p>
            <a:pPr marL="357502" lvl="1" indent="-182880">
              <a:buClr>
                <a:srgbClr val="505150"/>
              </a:buClr>
              <a:buFont typeface="Arial" panose="020B0604020202020204" pitchFamily="34" charset="0"/>
              <a:buChar char="•"/>
              <a:defRPr sz="1800" b="0" i="0" u="none" strike="noStrike" kern="0" cap="none" spc="0" baseline="0">
                <a:solidFill>
                  <a:srgbClr val="000000"/>
                </a:solidFill>
                <a:uFillTx/>
              </a:defRPr>
            </a:pPr>
            <a:r>
              <a:rPr lang="en-US" sz="1050" kern="0">
                <a:solidFill>
                  <a:srgbClr val="000000"/>
                </a:solidFill>
                <a:latin typeface="Century Gothic"/>
              </a:rPr>
              <a:t>Purpose</a:t>
            </a:r>
          </a:p>
          <a:p>
            <a:pPr marL="357502" lvl="1" indent="-182880">
              <a:buClr>
                <a:srgbClr val="505150"/>
              </a:buClr>
              <a:buFont typeface="Arial" panose="020B0604020202020204" pitchFamily="34" charset="0"/>
              <a:buChar char="•"/>
              <a:defRPr sz="1800" b="0" i="0" u="none" strike="noStrike" kern="0" cap="none" spc="0" baseline="0">
                <a:solidFill>
                  <a:srgbClr val="000000"/>
                </a:solidFill>
                <a:uFillTx/>
              </a:defRPr>
            </a:pPr>
            <a:r>
              <a:rPr lang="en-US" sz="1050" kern="0">
                <a:solidFill>
                  <a:srgbClr val="000000"/>
                </a:solidFill>
                <a:latin typeface="Century Gothic"/>
              </a:rPr>
              <a:t>Approach</a:t>
            </a:r>
          </a:p>
          <a:p>
            <a:pPr marL="357502" lvl="1" indent="-182880">
              <a:buClr>
                <a:srgbClr val="505150"/>
              </a:buClr>
              <a:buFont typeface="Arial" panose="020B0604020202020204" pitchFamily="34" charset="0"/>
              <a:buChar char="•"/>
              <a:defRPr sz="1800" b="0" i="0" u="none" strike="noStrike" kern="0" cap="none" spc="0" baseline="0">
                <a:solidFill>
                  <a:srgbClr val="000000"/>
                </a:solidFill>
                <a:uFillTx/>
              </a:defRPr>
            </a:pPr>
            <a:r>
              <a:rPr lang="en-US" sz="1050" kern="0">
                <a:solidFill>
                  <a:srgbClr val="000000"/>
                </a:solidFill>
                <a:latin typeface="Century Gothic"/>
              </a:rPr>
              <a:t>Feasibility</a:t>
            </a:r>
          </a:p>
          <a:p>
            <a:pPr marL="357502" lvl="1" indent="-182880">
              <a:buClr>
                <a:srgbClr val="505150"/>
              </a:buClr>
              <a:buFont typeface="Arial" panose="020B0604020202020204" pitchFamily="34" charset="0"/>
              <a:buChar char="•"/>
              <a:defRPr sz="1800" b="0" i="0" u="none" strike="noStrike" kern="0" cap="none" spc="0" baseline="0">
                <a:solidFill>
                  <a:srgbClr val="000000"/>
                </a:solidFill>
                <a:uFillTx/>
              </a:defRPr>
            </a:pPr>
            <a:r>
              <a:rPr lang="en-US" sz="1050" kern="0">
                <a:solidFill>
                  <a:srgbClr val="000000"/>
                </a:solidFill>
                <a:latin typeface="Century Gothic"/>
              </a:rPr>
              <a:t>Expected outcomes</a:t>
            </a:r>
          </a:p>
          <a:p>
            <a:pPr marL="357502" lvl="1" indent="-182880">
              <a:buClr>
                <a:srgbClr val="505150"/>
              </a:buClr>
              <a:buFont typeface="Arial" panose="020B0604020202020204" pitchFamily="34" charset="0"/>
              <a:buChar char="•"/>
              <a:defRPr sz="1800" b="0" i="0" u="none" strike="noStrike" kern="0" cap="none" spc="0" baseline="0">
                <a:solidFill>
                  <a:srgbClr val="000000"/>
                </a:solidFill>
                <a:uFillTx/>
              </a:defRPr>
            </a:pPr>
            <a:r>
              <a:rPr lang="en-US" sz="1050" kern="0">
                <a:solidFill>
                  <a:srgbClr val="000000"/>
                </a:solidFill>
                <a:latin typeface="Century Gothic"/>
              </a:rPr>
              <a:t>Benefits of the activity</a:t>
            </a:r>
          </a:p>
          <a:p>
            <a:pPr marL="182880" lvl="1" indent="0" defTabSz="914400" hangingPunct="0">
              <a:spcBef>
                <a:spcPts val="0"/>
              </a:spcBef>
              <a:buFont typeface="Arial"/>
              <a:buNone/>
              <a:defRPr sz="1800" b="0" i="0" u="none" strike="noStrike" kern="0" cap="none" spc="0" baseline="0">
                <a:solidFill>
                  <a:srgbClr val="000000"/>
                </a:solidFill>
                <a:uFillTx/>
              </a:defRPr>
            </a:pPr>
            <a:r>
              <a:rPr lang="en-US" sz="800">
                <a:solidFill>
                  <a:srgbClr val="000000"/>
                </a:solidFill>
                <a:latin typeface="Century Gothic"/>
              </a:rPr>
              <a:t> </a:t>
            </a: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050">
                <a:solidFill>
                  <a:prstClr val="black"/>
                </a:solidFill>
                <a:latin typeface="Century Gothic" panose="020F0302020204030204"/>
              </a:rPr>
              <a:t>Cost estimate and narrative describing the anticipated costs</a:t>
            </a:r>
          </a:p>
          <a:p>
            <a:pPr marL="0" indent="0" defTabSz="914400" hangingPunct="0">
              <a:spcBef>
                <a:spcPts val="0"/>
              </a:spcBef>
              <a:buFont typeface="Arial"/>
              <a:buNone/>
              <a:defRPr sz="1800" b="0" i="0" u="none" strike="noStrike" kern="0" cap="none" spc="0" baseline="0">
                <a:solidFill>
                  <a:srgbClr val="000000"/>
                </a:solidFill>
                <a:uFillTx/>
              </a:defRPr>
            </a:pPr>
            <a:r>
              <a:rPr lang="en-US" sz="800">
                <a:solidFill>
                  <a:srgbClr val="000000"/>
                </a:solidFill>
                <a:latin typeface="Century Gothic"/>
              </a:rPr>
              <a:t> </a:t>
            </a: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050">
                <a:solidFill>
                  <a:prstClr val="black"/>
                </a:solidFill>
                <a:latin typeface="Century Gothic" panose="020F0302020204030204"/>
              </a:rPr>
              <a:t>Data collection for cost-effectiveness screening</a:t>
            </a:r>
          </a:p>
          <a:p>
            <a:pPr marL="171450" indent="-171450" defTabSz="914400" hangingPunct="0">
              <a:spcBef>
                <a:spcPts val="0"/>
              </a:spcBef>
              <a:buClr>
                <a:srgbClr val="252625"/>
              </a:buClr>
              <a:buSzPct val="100000"/>
              <a:buFont typeface="Wingdings" pitchFamily="2"/>
              <a:buChar char="v"/>
              <a:defRPr sz="1800" b="0" i="0" u="none" strike="noStrike" kern="0" cap="none" spc="0" baseline="0">
                <a:solidFill>
                  <a:srgbClr val="000000"/>
                </a:solidFill>
                <a:uFillTx/>
              </a:defRPr>
            </a:pPr>
            <a:endParaRPr lang="en-US" sz="1050">
              <a:solidFill>
                <a:srgbClr val="000000"/>
              </a:solidFill>
              <a:latin typeface="Century Gothic"/>
            </a:endParaRPr>
          </a:p>
          <a:p>
            <a:pPr marL="171450" indent="-171450" eaLnBrk="0" fontAlgn="base">
              <a:spcBef>
                <a:spcPct val="0"/>
              </a:spcBef>
              <a:spcAft>
                <a:spcPct val="0"/>
              </a:spcAft>
              <a:buClr>
                <a:srgbClr val="003364"/>
              </a:buClr>
              <a:buSzPct val="100000"/>
              <a:buFont typeface="Wingdings" panose="05000000000000000000" pitchFamily="2" charset="2"/>
              <a:buChar char="v"/>
              <a:defRPr/>
            </a:pPr>
            <a:r>
              <a:rPr lang="en-US" sz="1050">
                <a:solidFill>
                  <a:prstClr val="black"/>
                </a:solidFill>
                <a:latin typeface="Century Gothic" panose="020F0302020204030204"/>
              </a:rPr>
              <a:t>A FEMA credible Benefit Cost Analysis (BCA) is key. If the project is preliminary, phase the project and include a rerun of the BCA as a Phase I deliverable </a:t>
            </a:r>
          </a:p>
        </p:txBody>
      </p:sp>
    </p:spTree>
    <p:extLst>
      <p:ext uri="{BB962C8B-B14F-4D97-AF65-F5344CB8AC3E}">
        <p14:creationId xmlns:p14="http://schemas.microsoft.com/office/powerpoint/2010/main" val="398143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58AE5F-0F06-4B4A-A898-19344AB7D010}"/>
              </a:ext>
            </a:extLst>
          </p:cNvPr>
          <p:cNvSpPr>
            <a:spLocks noGrp="1"/>
          </p:cNvSpPr>
          <p:nvPr>
            <p:ph type="ctrTitle"/>
          </p:nvPr>
        </p:nvSpPr>
        <p:spPr>
          <a:xfrm>
            <a:off x="223243" y="264591"/>
            <a:ext cx="8769837" cy="1142998"/>
          </a:xfrm>
        </p:spPr>
        <p:txBody>
          <a:bodyPr lIns="0" tIns="0" rIns="0" bIns="0">
            <a:noAutofit/>
          </a:bodyPr>
          <a:lstStyle/>
          <a:p>
            <a:r>
              <a:rPr lang="en-US" sz="3600">
                <a:latin typeface="Century Gothic"/>
                <a:cs typeface="Arial"/>
              </a:rPr>
              <a:t>Resilience Branch –</a:t>
            </a:r>
            <a:br>
              <a:rPr lang="en-US" sz="3600">
                <a:latin typeface="Century Gothic"/>
                <a:cs typeface="Arial"/>
              </a:rPr>
            </a:br>
            <a:r>
              <a:rPr lang="en-US" sz="3600">
                <a:latin typeface="Century Gothic"/>
                <a:cs typeface="Arial"/>
              </a:rPr>
              <a:t>Technical Assistance Division</a:t>
            </a:r>
            <a:endParaRPr lang="en-US" sz="3600" i="1">
              <a:latin typeface="Century Gothic" panose="020B0502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FDCF0A0-6C2F-530D-DE9B-1D96503B28E7}"/>
              </a:ext>
            </a:extLst>
          </p:cNvPr>
          <p:cNvSpPr txBox="1"/>
          <p:nvPr/>
        </p:nvSpPr>
        <p:spPr>
          <a:xfrm>
            <a:off x="585627" y="1602769"/>
            <a:ext cx="7972746" cy="923330"/>
          </a:xfrm>
          <a:prstGeom prst="rect">
            <a:avLst/>
          </a:prstGeom>
          <a:solidFill>
            <a:schemeClr val="bg2"/>
          </a:solidFill>
        </p:spPr>
        <p:txBody>
          <a:bodyPr wrap="square" rtlCol="0">
            <a:spAutoFit/>
          </a:bodyPr>
          <a:lstStyle/>
          <a:p>
            <a:r>
              <a:rPr lang="en-US">
                <a:latin typeface="Century Gothic" panose="020B0502020202020204" pitchFamily="34" charset="0"/>
              </a:rPr>
              <a:t>Cal OES established the Resilience Branch to provide enhanced technical assistance to all eligible subapplicants in the pursuit of funding for Hazard Mitigation and Resiliency Projects. </a:t>
            </a:r>
          </a:p>
        </p:txBody>
      </p:sp>
      <p:sp>
        <p:nvSpPr>
          <p:cNvPr id="5" name="TextBox 4">
            <a:extLst>
              <a:ext uri="{FF2B5EF4-FFF2-40B4-BE49-F238E27FC236}">
                <a16:creationId xmlns:a16="http://schemas.microsoft.com/office/drawing/2014/main" id="{29D835CC-C2CD-1E22-A524-0C272860AF6F}"/>
              </a:ext>
            </a:extLst>
          </p:cNvPr>
          <p:cNvSpPr txBox="1"/>
          <p:nvPr/>
        </p:nvSpPr>
        <p:spPr>
          <a:xfrm>
            <a:off x="320993" y="2614747"/>
            <a:ext cx="3966623" cy="3108543"/>
          </a:xfrm>
          <a:prstGeom prst="rect">
            <a:avLst/>
          </a:prstGeom>
          <a:noFill/>
        </p:spPr>
        <p:txBody>
          <a:bodyPr wrap="square" rtlCol="0">
            <a:spAutoFit/>
          </a:bodyPr>
          <a:lstStyle/>
          <a:p>
            <a:r>
              <a:rPr lang="en-US" sz="1400">
                <a:latin typeface="Century Gothic" panose="020B0502020202020204" pitchFamily="34" charset="0"/>
              </a:rPr>
              <a:t>The Division houses three (3) Technical Assistance Units comprised of subject matter experts who will support in the development of a grant subapplication that is eligible, feasible, and cost effective. The team will also assist in identifying alternative funding opportunities for projects that promote resilience but may not meet the requirements of the FEMA Hazard Mitigation programs.</a:t>
            </a:r>
          </a:p>
          <a:p>
            <a:endParaRPr lang="en-US" sz="1400">
              <a:latin typeface="Century Gothic" panose="020B0502020202020204" pitchFamily="34" charset="0"/>
            </a:endParaRPr>
          </a:p>
          <a:p>
            <a:pPr marL="285750" indent="-285750">
              <a:buFont typeface="Arial" panose="020B0604020202020204" pitchFamily="34" charset="0"/>
              <a:buChar char="•"/>
            </a:pPr>
            <a:r>
              <a:rPr lang="en-US" sz="1400" b="1">
                <a:latin typeface="Century Gothic" panose="020B0502020202020204" pitchFamily="34" charset="0"/>
              </a:rPr>
              <a:t>Climate &amp; Flooding </a:t>
            </a:r>
          </a:p>
          <a:p>
            <a:pPr marL="285750" indent="-285750">
              <a:buFont typeface="Arial" panose="020B0604020202020204" pitchFamily="34" charset="0"/>
              <a:buChar char="•"/>
            </a:pPr>
            <a:r>
              <a:rPr lang="en-US" sz="1400" b="1">
                <a:latin typeface="Century Gothic" panose="020B0502020202020204" pitchFamily="34" charset="0"/>
              </a:rPr>
              <a:t>Wildfire </a:t>
            </a:r>
          </a:p>
          <a:p>
            <a:pPr marL="285750" indent="-285750">
              <a:buFont typeface="Arial" panose="020B0604020202020204" pitchFamily="34" charset="0"/>
              <a:buChar char="•"/>
            </a:pPr>
            <a:r>
              <a:rPr lang="en-US" sz="1400" b="1">
                <a:latin typeface="Century Gothic" panose="020B0502020202020204" pitchFamily="34" charset="0"/>
              </a:rPr>
              <a:t>Infrastructure  </a:t>
            </a:r>
          </a:p>
        </p:txBody>
      </p:sp>
      <p:sp>
        <p:nvSpPr>
          <p:cNvPr id="4" name="TextBox 3">
            <a:extLst>
              <a:ext uri="{FF2B5EF4-FFF2-40B4-BE49-F238E27FC236}">
                <a16:creationId xmlns:a16="http://schemas.microsoft.com/office/drawing/2014/main" id="{E4D1A043-0AC7-6D15-E9FA-7EC45BC3C6E7}"/>
              </a:ext>
            </a:extLst>
          </p:cNvPr>
          <p:cNvSpPr txBox="1"/>
          <p:nvPr/>
        </p:nvSpPr>
        <p:spPr>
          <a:xfrm>
            <a:off x="4856386" y="2798222"/>
            <a:ext cx="3639544" cy="2031325"/>
          </a:xfrm>
          <a:prstGeom prst="rect">
            <a:avLst/>
          </a:prstGeom>
          <a:solidFill>
            <a:schemeClr val="bg1"/>
          </a:solidFill>
        </p:spPr>
        <p:txBody>
          <a:bodyPr wrap="square" rtlCol="0">
            <a:spAutoFit/>
          </a:bodyPr>
          <a:lstStyle/>
          <a:p>
            <a:r>
              <a:rPr lang="en-US" b="1" i="1">
                <a:latin typeface="Century Gothic" panose="020B0502020202020204" pitchFamily="34" charset="0"/>
              </a:rPr>
              <a:t>Our goal is to develop subapplications in advance of the next available funding opportunity to streamline the application process and ensure that all jurisdictions can apply for mitigation funding. </a:t>
            </a:r>
          </a:p>
        </p:txBody>
      </p:sp>
    </p:spTree>
    <p:extLst>
      <p:ext uri="{BB962C8B-B14F-4D97-AF65-F5344CB8AC3E}">
        <p14:creationId xmlns:p14="http://schemas.microsoft.com/office/powerpoint/2010/main" val="211448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58AE5F-0F06-4B4A-A898-19344AB7D010}"/>
              </a:ext>
            </a:extLst>
          </p:cNvPr>
          <p:cNvSpPr>
            <a:spLocks noGrp="1"/>
          </p:cNvSpPr>
          <p:nvPr>
            <p:ph type="ctrTitle"/>
          </p:nvPr>
        </p:nvSpPr>
        <p:spPr>
          <a:xfrm>
            <a:off x="0" y="0"/>
            <a:ext cx="9144000" cy="1142998"/>
          </a:xfrm>
        </p:spPr>
        <p:txBody>
          <a:bodyPr lIns="0" tIns="0" rIns="0" bIns="0">
            <a:noAutofit/>
          </a:bodyPr>
          <a:lstStyle/>
          <a:p>
            <a:pPr algn="ctr"/>
            <a:r>
              <a:rPr lang="en-US" sz="3600">
                <a:latin typeface="Century Gothic" panose="020B0502020202020204" pitchFamily="34" charset="0"/>
                <a:cs typeface="Arial" panose="020B0604020202020204" pitchFamily="34" charset="0"/>
              </a:rPr>
              <a:t>Contact HMA</a:t>
            </a:r>
            <a:endParaRPr lang="en-US" sz="3600" i="1">
              <a:latin typeface="Century Gothic" panose="020B0502020202020204" pitchFamily="34" charset="0"/>
              <a:cs typeface="Arial" panose="020B0604020202020204" pitchFamily="34" charset="0"/>
            </a:endParaRPr>
          </a:p>
        </p:txBody>
      </p:sp>
      <p:pic>
        <p:nvPicPr>
          <p:cNvPr id="7" name="Graphic 6" descr="Browser window with solid fill">
            <a:extLst>
              <a:ext uri="{FF2B5EF4-FFF2-40B4-BE49-F238E27FC236}">
                <a16:creationId xmlns:a16="http://schemas.microsoft.com/office/drawing/2014/main" id="{FEFF09AE-8269-4A9B-B077-1708FC7883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89654" y="983125"/>
            <a:ext cx="1371600" cy="1371600"/>
          </a:xfrm>
          <a:prstGeom prst="rect">
            <a:avLst/>
          </a:prstGeom>
        </p:spPr>
      </p:pic>
      <p:pic>
        <p:nvPicPr>
          <p:cNvPr id="9" name="Graphic 8" descr="Email with solid fill">
            <a:extLst>
              <a:ext uri="{FF2B5EF4-FFF2-40B4-BE49-F238E27FC236}">
                <a16:creationId xmlns:a16="http://schemas.microsoft.com/office/drawing/2014/main" id="{D9216284-3946-45FA-B70F-D65760D32A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7087" y="975808"/>
            <a:ext cx="1295400" cy="1295400"/>
          </a:xfrm>
          <a:prstGeom prst="rect">
            <a:avLst/>
          </a:prstGeom>
        </p:spPr>
      </p:pic>
      <p:cxnSp>
        <p:nvCxnSpPr>
          <p:cNvPr id="11" name="Straight Connector 10">
            <a:extLst>
              <a:ext uri="{FF2B5EF4-FFF2-40B4-BE49-F238E27FC236}">
                <a16:creationId xmlns:a16="http://schemas.microsoft.com/office/drawing/2014/main" id="{1E37FBDB-E8E2-4FE9-8585-F4E60FE4E755}"/>
              </a:ext>
            </a:extLst>
          </p:cNvPr>
          <p:cNvCxnSpPr>
            <a:cxnSpLocks/>
          </p:cNvCxnSpPr>
          <p:nvPr/>
        </p:nvCxnSpPr>
        <p:spPr>
          <a:xfrm>
            <a:off x="1197164" y="3232003"/>
            <a:ext cx="2298782" cy="1"/>
          </a:xfrm>
          <a:prstGeom prst="line">
            <a:avLst/>
          </a:prstGeom>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50DABCB-6243-4506-AC19-155F4D48102F}"/>
              </a:ext>
            </a:extLst>
          </p:cNvPr>
          <p:cNvCxnSpPr>
            <a:cxnSpLocks/>
          </p:cNvCxnSpPr>
          <p:nvPr/>
        </p:nvCxnSpPr>
        <p:spPr>
          <a:xfrm>
            <a:off x="5519361" y="3232002"/>
            <a:ext cx="2298782" cy="1"/>
          </a:xfrm>
          <a:prstGeom prst="line">
            <a:avLst/>
          </a:prstGeom>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AD0CF22-35D3-41F7-B4E5-0CD8683DC0A0}"/>
              </a:ext>
            </a:extLst>
          </p:cNvPr>
          <p:cNvSpPr txBox="1"/>
          <p:nvPr/>
        </p:nvSpPr>
        <p:spPr>
          <a:xfrm>
            <a:off x="1214674" y="2601397"/>
            <a:ext cx="2263761" cy="400110"/>
          </a:xfrm>
          <a:prstGeom prst="rect">
            <a:avLst/>
          </a:prstGeom>
          <a:noFill/>
        </p:spPr>
        <p:txBody>
          <a:bodyPr wrap="none" rtlCol="0">
            <a:spAutoFit/>
          </a:bodyPr>
          <a:lstStyle/>
          <a:p>
            <a:r>
              <a:rPr lang="en-US" sz="2000" b="0">
                <a:solidFill>
                  <a:schemeClr val="tx1"/>
                </a:solidFill>
                <a:latin typeface="Century Gothic" panose="020B0502020202020204" pitchFamily="34" charset="0"/>
              </a:rPr>
              <a:t>General Inquiries</a:t>
            </a:r>
          </a:p>
        </p:txBody>
      </p:sp>
      <p:sp>
        <p:nvSpPr>
          <p:cNvPr id="14" name="TextBox 13">
            <a:extLst>
              <a:ext uri="{FF2B5EF4-FFF2-40B4-BE49-F238E27FC236}">
                <a16:creationId xmlns:a16="http://schemas.microsoft.com/office/drawing/2014/main" id="{480F1D2A-99EE-469C-B2D2-1D6AB8B6DAF1}"/>
              </a:ext>
            </a:extLst>
          </p:cNvPr>
          <p:cNvSpPr txBox="1"/>
          <p:nvPr/>
        </p:nvSpPr>
        <p:spPr>
          <a:xfrm>
            <a:off x="5462648" y="2427506"/>
            <a:ext cx="2427282" cy="707886"/>
          </a:xfrm>
          <a:prstGeom prst="rect">
            <a:avLst/>
          </a:prstGeom>
          <a:noFill/>
        </p:spPr>
        <p:txBody>
          <a:bodyPr wrap="square" rtlCol="0">
            <a:spAutoFit/>
          </a:bodyPr>
          <a:lstStyle/>
          <a:p>
            <a:pPr algn="ctr"/>
            <a:r>
              <a:rPr lang="en-US" sz="2000" b="0">
                <a:solidFill>
                  <a:schemeClr val="tx1"/>
                </a:solidFill>
                <a:latin typeface="Century Gothic" panose="020B0502020202020204" pitchFamily="34" charset="0"/>
              </a:rPr>
              <a:t>Grant Information &amp; Timelines</a:t>
            </a:r>
          </a:p>
        </p:txBody>
      </p:sp>
      <p:sp>
        <p:nvSpPr>
          <p:cNvPr id="15" name="TextBox 14">
            <a:extLst>
              <a:ext uri="{FF2B5EF4-FFF2-40B4-BE49-F238E27FC236}">
                <a16:creationId xmlns:a16="http://schemas.microsoft.com/office/drawing/2014/main" id="{55970952-B065-4408-9031-D0903B684361}"/>
              </a:ext>
            </a:extLst>
          </p:cNvPr>
          <p:cNvSpPr txBox="1"/>
          <p:nvPr/>
        </p:nvSpPr>
        <p:spPr>
          <a:xfrm>
            <a:off x="1025850" y="3342225"/>
            <a:ext cx="2537874" cy="369332"/>
          </a:xfrm>
          <a:prstGeom prst="rect">
            <a:avLst/>
          </a:prstGeom>
          <a:noFill/>
        </p:spPr>
        <p:txBody>
          <a:bodyPr wrap="none" rtlCol="0">
            <a:spAutoFit/>
          </a:bodyPr>
          <a:lstStyle/>
          <a:p>
            <a:r>
              <a:rPr lang="en-US" sz="1800" b="0">
                <a:solidFill>
                  <a:schemeClr val="tx1"/>
                </a:solidFill>
                <a:latin typeface="Century Gothic" panose="020B0502020202020204" pitchFamily="34" charset="0"/>
                <a:hlinkClick r:id="rId7"/>
              </a:rPr>
              <a:t>HMA@caloes.ca.gov</a:t>
            </a:r>
            <a:endParaRPr lang="en-US" sz="1800" b="0">
              <a:solidFill>
                <a:schemeClr val="tx1"/>
              </a:solidFill>
              <a:latin typeface="Century Gothic" panose="020B0502020202020204" pitchFamily="34" charset="0"/>
            </a:endParaRPr>
          </a:p>
        </p:txBody>
      </p:sp>
      <p:sp>
        <p:nvSpPr>
          <p:cNvPr id="16" name="TextBox 15">
            <a:extLst>
              <a:ext uri="{FF2B5EF4-FFF2-40B4-BE49-F238E27FC236}">
                <a16:creationId xmlns:a16="http://schemas.microsoft.com/office/drawing/2014/main" id="{C9ACDB0D-220A-4173-ADFD-3A6D7DAFECD6}"/>
              </a:ext>
            </a:extLst>
          </p:cNvPr>
          <p:cNvSpPr txBox="1"/>
          <p:nvPr/>
        </p:nvSpPr>
        <p:spPr>
          <a:xfrm>
            <a:off x="5071523" y="3342225"/>
            <a:ext cx="3209533" cy="369332"/>
          </a:xfrm>
          <a:prstGeom prst="rect">
            <a:avLst/>
          </a:prstGeom>
          <a:noFill/>
        </p:spPr>
        <p:txBody>
          <a:bodyPr wrap="none" rtlCol="0">
            <a:spAutoFit/>
          </a:bodyPr>
          <a:lstStyle/>
          <a:p>
            <a:r>
              <a:rPr lang="en-US" sz="1800" b="0">
                <a:solidFill>
                  <a:schemeClr val="tx1"/>
                </a:solidFill>
                <a:latin typeface="Century Gothic" panose="020B0502020202020204" pitchFamily="34" charset="0"/>
                <a:cs typeface="Adobe Devanagari" panose="02040503050201020203" pitchFamily="18" charset="0"/>
                <a:hlinkClick r:id="rId8"/>
              </a:rPr>
              <a:t>www.caloes.ca.gov/hmgp</a:t>
            </a:r>
            <a:endParaRPr lang="en-US" sz="1800" b="0">
              <a:solidFill>
                <a:schemeClr val="tx1"/>
              </a:solidFill>
              <a:latin typeface="Century Gothic" panose="020B0502020202020204" pitchFamily="34" charset="0"/>
              <a:cs typeface="Adobe Devanagari" panose="02040503050201020203" pitchFamily="18" charset="0"/>
            </a:endParaRPr>
          </a:p>
        </p:txBody>
      </p:sp>
      <p:pic>
        <p:nvPicPr>
          <p:cNvPr id="17" name="Picture 16"/>
          <p:cNvPicPr>
            <a:picLocks noChangeAspect="1"/>
          </p:cNvPicPr>
          <p:nvPr/>
        </p:nvPicPr>
        <p:blipFill>
          <a:blip r:embed="rId9"/>
          <a:stretch>
            <a:fillRect/>
          </a:stretch>
        </p:blipFill>
        <p:spPr>
          <a:xfrm>
            <a:off x="223243" y="6080760"/>
            <a:ext cx="1529357" cy="548640"/>
          </a:xfrm>
          <a:prstGeom prst="rect">
            <a:avLst/>
          </a:prstGeom>
        </p:spPr>
      </p:pic>
      <p:sp>
        <p:nvSpPr>
          <p:cNvPr id="18" name="TextBox 17">
            <a:extLst>
              <a:ext uri="{FF2B5EF4-FFF2-40B4-BE49-F238E27FC236}">
                <a16:creationId xmlns:a16="http://schemas.microsoft.com/office/drawing/2014/main" id="{FC208960-61A2-4A66-8432-293C552823DF}"/>
              </a:ext>
            </a:extLst>
          </p:cNvPr>
          <p:cNvSpPr txBox="1"/>
          <p:nvPr/>
        </p:nvSpPr>
        <p:spPr>
          <a:xfrm>
            <a:off x="1562049" y="4351767"/>
            <a:ext cx="2760876" cy="1323439"/>
          </a:xfrm>
          <a:prstGeom prst="rect">
            <a:avLst/>
          </a:prstGeom>
          <a:noFill/>
        </p:spPr>
        <p:txBody>
          <a:bodyPr wrap="square">
            <a:spAutoFit/>
          </a:bodyPr>
          <a:lstStyle/>
          <a:p>
            <a:pPr algn="l" fontAlgn="base"/>
            <a:r>
              <a:rPr lang="en-US" sz="2000">
                <a:latin typeface="Century Gothic" panose="020B0502020202020204" pitchFamily="34" charset="0"/>
              </a:rPr>
              <a:t>Scan to sign up for Hazard Mitigation Program Updates &amp; Notifications</a:t>
            </a:r>
          </a:p>
        </p:txBody>
      </p:sp>
      <p:pic>
        <p:nvPicPr>
          <p:cNvPr id="8" name="Picture 7" descr="Qr code&#10;&#10;Description automatically generated">
            <a:extLst>
              <a:ext uri="{FF2B5EF4-FFF2-40B4-BE49-F238E27FC236}">
                <a16:creationId xmlns:a16="http://schemas.microsoft.com/office/drawing/2014/main" id="{D6EC1EBC-6284-4C1C-8D46-DE58DE8FA426}"/>
              </a:ext>
            </a:extLst>
          </p:cNvPr>
          <p:cNvPicPr>
            <a:picLocks noChangeAspect="1"/>
          </p:cNvPicPr>
          <p:nvPr/>
        </p:nvPicPr>
        <p:blipFill>
          <a:blip r:embed="rId10"/>
          <a:stretch>
            <a:fillRect/>
          </a:stretch>
        </p:blipFill>
        <p:spPr>
          <a:xfrm>
            <a:off x="4495800" y="4264695"/>
            <a:ext cx="1816065" cy="1816065"/>
          </a:xfrm>
          <a:prstGeom prst="rect">
            <a:avLst/>
          </a:prstGeom>
        </p:spPr>
      </p:pic>
    </p:spTree>
    <p:extLst>
      <p:ext uri="{BB962C8B-B14F-4D97-AF65-F5344CB8AC3E}">
        <p14:creationId xmlns:p14="http://schemas.microsoft.com/office/powerpoint/2010/main" val="268386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B2BA-3D74-D7F4-D748-46D1F298DD1B}"/>
              </a:ext>
            </a:extLst>
          </p:cNvPr>
          <p:cNvSpPr>
            <a:spLocks noGrp="1"/>
          </p:cNvSpPr>
          <p:nvPr>
            <p:ph type="ctrTitle"/>
          </p:nvPr>
        </p:nvSpPr>
        <p:spPr/>
        <p:txBody>
          <a:bodyPr/>
          <a:lstStyle/>
          <a:p>
            <a:r>
              <a:rPr lang="en-US" sz="4400" dirty="0"/>
              <a:t>The Mission</a:t>
            </a:r>
            <a:endParaRPr lang="en-US" dirty="0"/>
          </a:p>
        </p:txBody>
      </p:sp>
      <p:sp>
        <p:nvSpPr>
          <p:cNvPr id="3" name="Content Placeholder 2">
            <a:extLst>
              <a:ext uri="{FF2B5EF4-FFF2-40B4-BE49-F238E27FC236}">
                <a16:creationId xmlns:a16="http://schemas.microsoft.com/office/drawing/2014/main" id="{F19FE2BE-D8FA-3155-A9DB-C8A45D2FB1F1}"/>
              </a:ext>
            </a:extLst>
          </p:cNvPr>
          <p:cNvSpPr>
            <a:spLocks noGrp="1"/>
          </p:cNvSpPr>
          <p:nvPr>
            <p:ph sz="half" idx="1"/>
          </p:nvPr>
        </p:nvSpPr>
        <p:spPr>
          <a:xfrm>
            <a:off x="756920" y="1984375"/>
            <a:ext cx="7620000" cy="3428134"/>
          </a:xfrm>
        </p:spPr>
        <p:txBody>
          <a:bodyPr>
            <a:normAutofit fontScale="55000" lnSpcReduction="20000"/>
          </a:bodyPr>
          <a:lstStyle/>
          <a:p>
            <a:pPr marL="0" indent="0">
              <a:buNone/>
            </a:pPr>
            <a:r>
              <a:rPr lang="en-US" sz="4000" kern="1200" dirty="0">
                <a:solidFill>
                  <a:srgbClr val="000000"/>
                </a:solidFill>
              </a:rPr>
              <a:t>The Resilience Branch of the California Governor’s Office of Emergency Services (Cal OES) is dedicated to fostering a resilient California by aligning mitigation planning with grant selection and implementation. Our mission is to empower communities, including those historically underserved, to compete on national and state levels for funds that enhance their resilience against natural disasters. Through innovative projects and technical assistance, we aim to reduce long-term risks, promote climate adaptation, and fortify infrastructure, fostering a state that thrives in the face of adversity.</a:t>
            </a:r>
          </a:p>
          <a:p>
            <a:endParaRPr lang="en-US" dirty="0"/>
          </a:p>
        </p:txBody>
      </p:sp>
    </p:spTree>
    <p:extLst>
      <p:ext uri="{BB962C8B-B14F-4D97-AF65-F5344CB8AC3E}">
        <p14:creationId xmlns:p14="http://schemas.microsoft.com/office/powerpoint/2010/main" val="131833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3124200"/>
            <a:ext cx="9144000" cy="3733800"/>
          </a:xfrm>
          <a:ln>
            <a:miter lim="800000"/>
            <a:headEnd/>
            <a:tailEnd/>
          </a:ln>
        </p:spPr>
        <p:txBody>
          <a:bodyPr lIns="0" tIns="0" rIns="0" bIns="0">
            <a:noAutofit/>
          </a:bodyPr>
          <a:lstStyle/>
          <a:p>
            <a:pPr>
              <a:defRPr/>
            </a:pPr>
            <a:r>
              <a:rPr lang="en-US" sz="5400">
                <a:solidFill>
                  <a:schemeClr val="accent1"/>
                </a:solidFill>
                <a:latin typeface="Century Gothic" panose="020B0502020202020204" pitchFamily="34" charset="0"/>
                <a:cs typeface="Arial" panose="020B0604020202020204" pitchFamily="34" charset="0"/>
              </a:rPr>
              <a:t>Hazard Mitigation Assistance Overview</a:t>
            </a:r>
            <a:br>
              <a:rPr lang="en-US" b="1">
                <a:solidFill>
                  <a:schemeClr val="accent1"/>
                </a:solidFill>
                <a:latin typeface="Arial" panose="020B0604020202020204" pitchFamily="34" charset="0"/>
                <a:cs typeface="Arial" panose="020B0604020202020204" pitchFamily="34" charset="0"/>
              </a:rPr>
            </a:br>
            <a:endParaRPr lang="en-US" sz="400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2078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025"/>
            <a:ext cx="9144000" cy="1069975"/>
          </a:xfrm>
        </p:spPr>
        <p:txBody>
          <a:bodyPr>
            <a:normAutofit/>
          </a:bodyPr>
          <a:lstStyle/>
          <a:p>
            <a:pPr algn="ctr"/>
            <a:r>
              <a:rPr lang="en-US" sz="4000">
                <a:solidFill>
                  <a:srgbClr val="001B6A"/>
                </a:solidFill>
                <a:latin typeface="Century Gothic" panose="020B0502020202020204" pitchFamily="34" charset="0"/>
                <a:cs typeface="Arial" panose="020B0604020202020204" pitchFamily="34" charset="0"/>
              </a:rPr>
              <a:t>What is Hazard Mitigation?</a:t>
            </a:r>
          </a:p>
        </p:txBody>
      </p:sp>
      <p:sp>
        <p:nvSpPr>
          <p:cNvPr id="3" name="Content Placeholder 2"/>
          <p:cNvSpPr>
            <a:spLocks noGrp="1"/>
          </p:cNvSpPr>
          <p:nvPr>
            <p:ph idx="1"/>
          </p:nvPr>
        </p:nvSpPr>
        <p:spPr>
          <a:xfrm>
            <a:off x="304800" y="1143000"/>
            <a:ext cx="8534400" cy="2816226"/>
          </a:xfrm>
        </p:spPr>
        <p:txBody>
          <a:bodyPr>
            <a:noAutofit/>
          </a:bodyPr>
          <a:lstStyle/>
          <a:p>
            <a:pPr marL="57150" indent="0" algn="just">
              <a:spcAft>
                <a:spcPts val="600"/>
              </a:spcAft>
              <a:buNone/>
            </a:pPr>
            <a:r>
              <a:rPr lang="en-US" sz="2000">
                <a:latin typeface="Century Gothic" panose="020B0502020202020204" pitchFamily="34" charset="0"/>
                <a:cs typeface="Arial" panose="020B0604020202020204" pitchFamily="34" charset="0"/>
              </a:rPr>
              <a:t>Any sustained action taken to reduce or eliminate long-term risk to people and property from natural hazard events and their effects. </a:t>
            </a:r>
          </a:p>
          <a:p>
            <a:pPr marL="57150" indent="0" algn="just">
              <a:spcAft>
                <a:spcPts val="600"/>
              </a:spcAft>
              <a:buNone/>
            </a:pPr>
            <a:r>
              <a:rPr lang="en-US" sz="2000">
                <a:latin typeface="Century Gothic" panose="020B0502020202020204" pitchFamily="34" charset="0"/>
                <a:cs typeface="Arial" panose="020B0604020202020204" pitchFamily="34" charset="0"/>
              </a:rPr>
              <a:t>The long-term impact of hazard mitigation actions can be distinguished from those actions that are more closely associated with immediate preparedness, response and recovery activities, as hazard mitigation is the only emergency management phase specifically dedicated to breaking the cycle of damage, reconstruction and repeated damage. </a:t>
            </a:r>
          </a:p>
          <a:p>
            <a:pPr marL="457200" lvl="1" indent="0">
              <a:buNone/>
            </a:pPr>
            <a:endParaRPr lang="en-US" sz="2600">
              <a:latin typeface="Century Gothic" panose="020B0502020202020204" pitchFamily="34" charset="0"/>
              <a:cs typeface="Arial" panose="020B0604020202020204" pitchFamily="34" charset="0"/>
            </a:endParaRPr>
          </a:p>
        </p:txBody>
      </p:sp>
      <p:pic>
        <p:nvPicPr>
          <p:cNvPr id="1026" name="Picture 2" descr="Image result for hazard mitigation logo">
            <a:extLst>
              <a:ext uri="{FF2B5EF4-FFF2-40B4-BE49-F238E27FC236}">
                <a16:creationId xmlns:a16="http://schemas.microsoft.com/office/drawing/2014/main" id="{F6564B05-7429-4BBA-B7E8-8A6AE43352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83" y="3960363"/>
            <a:ext cx="890438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7469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9A587D54-21D9-422F-82F1-0412341A21B2}"/>
              </a:ext>
            </a:extLst>
          </p:cNvPr>
          <p:cNvPicPr>
            <a:picLocks noGrp="1"/>
          </p:cNvPicPr>
          <p:nvPr>
            <p:ph sz="half" idx="1"/>
          </p:nvPr>
        </p:nvPicPr>
        <p:blipFill rotWithShape="1">
          <a:blip r:embed="rId2" cstate="print">
            <a:clrChange>
              <a:clrFrom>
                <a:srgbClr val="494949"/>
              </a:clrFrom>
              <a:clrTo>
                <a:srgbClr val="494949">
                  <a:alpha val="0"/>
                </a:srgbClr>
              </a:clrTo>
            </a:clrChange>
          </a:blip>
          <a:srcRect r="432" b="-3225"/>
          <a:stretch/>
        </p:blipFill>
        <p:spPr>
          <a:xfrm>
            <a:off x="698153" y="1480221"/>
            <a:ext cx="7445854" cy="2845060"/>
          </a:xfrm>
          <a:prstGeom prst="rect">
            <a:avLst/>
          </a:prstGeom>
        </p:spPr>
      </p:pic>
      <p:sp>
        <p:nvSpPr>
          <p:cNvPr id="2" name="Title 1">
            <a:extLst>
              <a:ext uri="{FF2B5EF4-FFF2-40B4-BE49-F238E27FC236}">
                <a16:creationId xmlns:a16="http://schemas.microsoft.com/office/drawing/2014/main" id="{F7671CCA-42FB-422A-A71C-0B379AD175FD}"/>
              </a:ext>
            </a:extLst>
          </p:cNvPr>
          <p:cNvSpPr>
            <a:spLocks noGrp="1"/>
          </p:cNvSpPr>
          <p:nvPr>
            <p:ph type="ctrTitle"/>
          </p:nvPr>
        </p:nvSpPr>
        <p:spPr>
          <a:xfrm>
            <a:off x="0" y="164639"/>
            <a:ext cx="9144000" cy="1069975"/>
          </a:xfrm>
        </p:spPr>
        <p:txBody>
          <a:bodyPr/>
          <a:lstStyle/>
          <a:p>
            <a:pPr algn="ctr"/>
            <a:r>
              <a:rPr lang="en-US" sz="4000">
                <a:solidFill>
                  <a:srgbClr val="001B6A"/>
                </a:solidFill>
                <a:latin typeface="Century Gothic" panose="020B0502020202020204" pitchFamily="34" charset="0"/>
              </a:rPr>
              <a:t>Hazard Mitigation Programs</a:t>
            </a:r>
          </a:p>
        </p:txBody>
      </p:sp>
      <p:sp>
        <p:nvSpPr>
          <p:cNvPr id="12" name="TextBox 11">
            <a:extLst>
              <a:ext uri="{FF2B5EF4-FFF2-40B4-BE49-F238E27FC236}">
                <a16:creationId xmlns:a16="http://schemas.microsoft.com/office/drawing/2014/main" id="{A08FB4F1-A492-4619-A227-391E363B4769}"/>
              </a:ext>
            </a:extLst>
          </p:cNvPr>
          <p:cNvSpPr txBox="1"/>
          <p:nvPr/>
        </p:nvSpPr>
        <p:spPr>
          <a:xfrm>
            <a:off x="1433050" y="1617268"/>
            <a:ext cx="2900680" cy="10541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HMGP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a:solidFill>
                  <a:prstClr val="black"/>
                </a:solidFill>
                <a:latin typeface="Century Gothic" panose="020B0502020202020204" pitchFamily="34" charset="0"/>
              </a:rPr>
              <a:t>Available </a:t>
            </a: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after a major disaster declaration to reduce risks from natural hazards</a:t>
            </a:r>
          </a:p>
        </p:txBody>
      </p:sp>
      <p:sp>
        <p:nvSpPr>
          <p:cNvPr id="13" name="TextBox 12">
            <a:extLst>
              <a:ext uri="{FF2B5EF4-FFF2-40B4-BE49-F238E27FC236}">
                <a16:creationId xmlns:a16="http://schemas.microsoft.com/office/drawing/2014/main" id="{D73F6204-23F5-4B8D-9E97-B33281623003}"/>
              </a:ext>
            </a:extLst>
          </p:cNvPr>
          <p:cNvSpPr txBox="1"/>
          <p:nvPr/>
        </p:nvSpPr>
        <p:spPr>
          <a:xfrm>
            <a:off x="1433050" y="2902751"/>
            <a:ext cx="2900680" cy="12695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HMGP Post-Fire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Prioritizes communities impacted by wildfire to mitigate fire and post-fire hazards</a:t>
            </a:r>
          </a:p>
        </p:txBody>
      </p:sp>
      <p:sp>
        <p:nvSpPr>
          <p:cNvPr id="14" name="TextBox 13">
            <a:extLst>
              <a:ext uri="{FF2B5EF4-FFF2-40B4-BE49-F238E27FC236}">
                <a16:creationId xmlns:a16="http://schemas.microsoft.com/office/drawing/2014/main" id="{1CC2B732-E63C-4F97-836D-E9E9E1DC774E}"/>
              </a:ext>
            </a:extLst>
          </p:cNvPr>
          <p:cNvSpPr txBox="1"/>
          <p:nvPr/>
        </p:nvSpPr>
        <p:spPr>
          <a:xfrm>
            <a:off x="5285894" y="1621354"/>
            <a:ext cx="3249985" cy="15465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FMA (and FMA Swift Current)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Annual, Reduces or eliminates risk of repetitive flood damage to buildings and structures insured under NFIP</a:t>
            </a:r>
          </a:p>
        </p:txBody>
      </p:sp>
      <p:sp>
        <p:nvSpPr>
          <p:cNvPr id="15" name="TextBox 14">
            <a:extLst>
              <a:ext uri="{FF2B5EF4-FFF2-40B4-BE49-F238E27FC236}">
                <a16:creationId xmlns:a16="http://schemas.microsoft.com/office/drawing/2014/main" id="{35A26AEB-3A90-429E-AE9C-6D7207B65561}"/>
              </a:ext>
            </a:extLst>
          </p:cNvPr>
          <p:cNvSpPr txBox="1"/>
          <p:nvPr/>
        </p:nvSpPr>
        <p:spPr>
          <a:xfrm>
            <a:off x="5327536" y="3167931"/>
            <a:ext cx="3249985" cy="12695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entury Gothic" panose="020B0502020202020204" pitchFamily="34" charset="0"/>
                <a:ea typeface="+mn-ea"/>
                <a:cs typeface="+mn-cs"/>
              </a:rPr>
              <a:t>BRIC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Annual, nationally competitive funding for new and innovative infrastructure projects that reduce risks from natural hazards</a:t>
            </a:r>
          </a:p>
        </p:txBody>
      </p:sp>
      <p:pic>
        <p:nvPicPr>
          <p:cNvPr id="8" name="Picture 7">
            <a:extLst>
              <a:ext uri="{FF2B5EF4-FFF2-40B4-BE49-F238E27FC236}">
                <a16:creationId xmlns:a16="http://schemas.microsoft.com/office/drawing/2014/main" id="{93D5162E-F95E-46C5-8903-A9B9E3697513}"/>
              </a:ext>
            </a:extLst>
          </p:cNvPr>
          <p:cNvPicPr>
            <a:picLocks noChangeAspect="1"/>
          </p:cNvPicPr>
          <p:nvPr/>
        </p:nvPicPr>
        <p:blipFill>
          <a:blip r:embed="rId3"/>
          <a:stretch>
            <a:fillRect/>
          </a:stretch>
        </p:blipFill>
        <p:spPr>
          <a:xfrm>
            <a:off x="223243" y="6080760"/>
            <a:ext cx="1529357" cy="548640"/>
          </a:xfrm>
          <a:prstGeom prst="rect">
            <a:avLst/>
          </a:prstGeom>
        </p:spPr>
      </p:pic>
      <p:sp>
        <p:nvSpPr>
          <p:cNvPr id="5" name="TextBox 4">
            <a:extLst>
              <a:ext uri="{FF2B5EF4-FFF2-40B4-BE49-F238E27FC236}">
                <a16:creationId xmlns:a16="http://schemas.microsoft.com/office/drawing/2014/main" id="{9A2F9BEB-BFA6-3626-CB13-1563B125852C}"/>
              </a:ext>
            </a:extLst>
          </p:cNvPr>
          <p:cNvSpPr txBox="1"/>
          <p:nvPr/>
        </p:nvSpPr>
        <p:spPr>
          <a:xfrm>
            <a:off x="1064211" y="4685749"/>
            <a:ext cx="6713738" cy="830997"/>
          </a:xfrm>
          <a:prstGeom prst="rect">
            <a:avLst/>
          </a:prstGeom>
          <a:noFill/>
        </p:spPr>
        <p:txBody>
          <a:bodyPr wrap="square">
            <a:spAutoFit/>
          </a:bodyPr>
          <a:lstStyle/>
          <a:p>
            <a:pPr lvl="1">
              <a:spcBef>
                <a:spcPts val="1200"/>
              </a:spcBef>
            </a:pPr>
            <a:r>
              <a:rPr lang="en-US" sz="1200" b="1">
                <a:latin typeface="Century Gothic" panose="020B0502020202020204" pitchFamily="34" charset="0"/>
              </a:rPr>
              <a:t>*Rehabilitation of High Hazard Potential Dam (HHPD) Grant Program: </a:t>
            </a:r>
            <a:r>
              <a:rPr lang="en-US" sz="1200" b="0" i="0">
                <a:solidFill>
                  <a:srgbClr val="1B1B1B"/>
                </a:solidFill>
                <a:effectLst/>
                <a:latin typeface="Century Gothic" panose="020B0502020202020204" pitchFamily="34" charset="0"/>
              </a:rPr>
              <a:t>provides technical, planning, design, and construction assistance in the form of grants for rehabilitation of eligible high hazard potential dam in jurisdictions that address dam hazards in their LHMPs </a:t>
            </a:r>
            <a:r>
              <a:rPr lang="en-US" sz="1200">
                <a:latin typeface="Century Gothic" panose="020B0502020202020204" pitchFamily="34" charset="0"/>
              </a:rPr>
              <a:t>(managed by DWR)</a:t>
            </a:r>
            <a:endParaRPr lang="en-US" sz="1200" b="1">
              <a:latin typeface="Century Gothic" panose="020B0502020202020204" pitchFamily="34" charset="0"/>
            </a:endParaRPr>
          </a:p>
        </p:txBody>
      </p:sp>
    </p:spTree>
    <p:extLst>
      <p:ext uri="{BB962C8B-B14F-4D97-AF65-F5344CB8AC3E}">
        <p14:creationId xmlns:p14="http://schemas.microsoft.com/office/powerpoint/2010/main" val="197237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22;gbce13407f4_0_27">
            <a:extLst>
              <a:ext uri="{FF2B5EF4-FFF2-40B4-BE49-F238E27FC236}">
                <a16:creationId xmlns:a16="http://schemas.microsoft.com/office/drawing/2014/main" id="{CA4A35DB-75A3-428E-8D65-91F308D0F93B}"/>
              </a:ext>
            </a:extLst>
          </p:cNvPr>
          <p:cNvSpPr txBox="1"/>
          <p:nvPr/>
        </p:nvSpPr>
        <p:spPr>
          <a:xfrm>
            <a:off x="310719" y="1155577"/>
            <a:ext cx="8224814" cy="4724400"/>
          </a:xfrm>
          <a:prstGeom prst="rect">
            <a:avLst/>
          </a:prstGeom>
          <a:noFill/>
          <a:ln>
            <a:noFill/>
          </a:ln>
        </p:spPr>
        <p:txBody>
          <a:bodyPr spcFirstLastPara="1" wrap="square" lIns="68569" tIns="34275" rIns="68569" bIns="34275" anchor="t" anchorCtr="0">
            <a:noAutofit/>
          </a:bodyPr>
          <a:lstStyle/>
          <a:p>
            <a:pPr marL="285750" indent="-285750">
              <a:buFont typeface="Arial" panose="020B0604020202020204" pitchFamily="34" charset="0"/>
              <a:buChar char="•"/>
            </a:pPr>
            <a:r>
              <a:rPr lang="en-US" sz="1600" b="1">
                <a:solidFill>
                  <a:srgbClr val="0F3364"/>
                </a:solidFill>
                <a:latin typeface="Century Gothic" panose="020B0502020202020204" pitchFamily="34" charset="0"/>
              </a:rPr>
              <a:t>Planning Grants</a:t>
            </a:r>
            <a:r>
              <a:rPr lang="en-US" sz="1600">
                <a:latin typeface="Century Gothic" panose="020B0502020202020204" pitchFamily="34" charset="0"/>
              </a:rPr>
              <a:t>: deliverable is a FEMA-approved LHMP (new or update)</a:t>
            </a:r>
          </a:p>
          <a:p>
            <a:pPr marL="285750" indent="-285750">
              <a:buFont typeface="Arial" panose="020B0604020202020204" pitchFamily="34" charset="0"/>
              <a:buChar char="•"/>
            </a:pPr>
            <a:endParaRPr lang="en-US" sz="1600">
              <a:latin typeface="Century Gothic" panose="020B0502020202020204" pitchFamily="34" charset="0"/>
            </a:endParaRPr>
          </a:p>
          <a:p>
            <a:pPr marL="285750" indent="-285750">
              <a:buFont typeface="Arial" panose="020B0604020202020204" pitchFamily="34" charset="0"/>
              <a:buChar char="•"/>
            </a:pPr>
            <a:r>
              <a:rPr lang="en-US" sz="1600" b="1">
                <a:solidFill>
                  <a:srgbClr val="0F3364"/>
                </a:solidFill>
                <a:latin typeface="Century Gothic" panose="020B0502020202020204" pitchFamily="34" charset="0"/>
              </a:rPr>
              <a:t>Planning-related activity grants</a:t>
            </a:r>
            <a:r>
              <a:rPr lang="en-US" sz="1600">
                <a:latin typeface="Century Gothic" panose="020B0502020202020204" pitchFamily="34" charset="0"/>
              </a:rPr>
              <a:t> aim to integrate LHMPs to other planning mechanisms, outreach/education for your LHMP or floodplain management</a:t>
            </a:r>
          </a:p>
          <a:p>
            <a:pPr marL="285750" indent="-285750">
              <a:buFont typeface="Arial" panose="020B0604020202020204" pitchFamily="34" charset="0"/>
              <a:buChar char="•"/>
            </a:pPr>
            <a:endParaRPr lang="en-US" sz="1600">
              <a:latin typeface="Century Gothic" panose="020B0502020202020204" pitchFamily="34" charset="0"/>
            </a:endParaRPr>
          </a:p>
          <a:p>
            <a:pPr marL="285750" indent="-285750">
              <a:buFont typeface="Arial" panose="020B0604020202020204" pitchFamily="34" charset="0"/>
              <a:buChar char="•"/>
            </a:pPr>
            <a:r>
              <a:rPr lang="en-US" sz="1600" b="1">
                <a:solidFill>
                  <a:srgbClr val="0F3364"/>
                </a:solidFill>
                <a:latin typeface="Century Gothic" panose="020B0502020202020204" pitchFamily="34" charset="0"/>
              </a:rPr>
              <a:t>Project scoping </a:t>
            </a:r>
            <a:r>
              <a:rPr lang="en-US" sz="1600">
                <a:latin typeface="Century Gothic" panose="020B0502020202020204" pitchFamily="34" charset="0"/>
              </a:rPr>
              <a:t>should be used when the mitigation problem and solution are not known, and you need to evaluate a potential intervention (i.e. the proposed activity results in a resource, strategy, or tangible mitigation product that will reduce or eliminate risk and damage from future flooding and increase resilience)</a:t>
            </a:r>
          </a:p>
          <a:p>
            <a:pPr marL="285750" indent="-285750">
              <a:buFont typeface="Arial" panose="020B0604020202020204" pitchFamily="34" charset="0"/>
              <a:buChar char="•"/>
            </a:pPr>
            <a:endParaRPr lang="en-US" sz="1600">
              <a:latin typeface="Century Gothic" panose="020B0502020202020204" pitchFamily="34" charset="0"/>
            </a:endParaRPr>
          </a:p>
          <a:p>
            <a:pPr marL="285750" indent="-285750">
              <a:buFont typeface="Arial" panose="020B0604020202020204" pitchFamily="34" charset="0"/>
              <a:buChar char="•"/>
            </a:pPr>
            <a:r>
              <a:rPr lang="en-US" sz="1600" b="1">
                <a:solidFill>
                  <a:srgbClr val="0F3364"/>
                </a:solidFill>
                <a:latin typeface="Century Gothic" panose="020B0502020202020204" pitchFamily="34" charset="0"/>
              </a:rPr>
              <a:t>Construction projects</a:t>
            </a:r>
            <a:r>
              <a:rPr lang="en-US" sz="1600">
                <a:solidFill>
                  <a:srgbClr val="0F3364"/>
                </a:solidFill>
                <a:latin typeface="Century Gothic" panose="020B0502020202020204" pitchFamily="34" charset="0"/>
              </a:rPr>
              <a:t>: </a:t>
            </a:r>
            <a:r>
              <a:rPr lang="en-US" sz="1600">
                <a:latin typeface="Century Gothic" panose="020B0502020202020204" pitchFamily="34" charset="0"/>
              </a:rPr>
              <a:t>structural mitigation (A/D, elevation, reconstruction), drainage improvements, flood control, nature-based solutions.</a:t>
            </a:r>
          </a:p>
          <a:p>
            <a:pPr marL="285750" indent="-285750">
              <a:buFont typeface="Arial" panose="020B0604020202020204" pitchFamily="34" charset="0"/>
              <a:buChar char="•"/>
            </a:pPr>
            <a:endParaRPr lang="en-US" sz="1600">
              <a:latin typeface="Century Gothic" panose="020B0502020202020204" pitchFamily="34" charset="0"/>
            </a:endParaRPr>
          </a:p>
          <a:p>
            <a:pPr marL="285750" indent="-285750">
              <a:buFont typeface="Arial" panose="020B0604020202020204" pitchFamily="34" charset="0"/>
              <a:buChar char="•"/>
            </a:pPr>
            <a:r>
              <a:rPr lang="en-US" sz="1600" b="1">
                <a:solidFill>
                  <a:srgbClr val="0F3364"/>
                </a:solidFill>
                <a:latin typeface="Century Gothic" panose="020B0502020202020204" pitchFamily="34" charset="0"/>
              </a:rPr>
              <a:t>Nature-based solutions </a:t>
            </a:r>
            <a:r>
              <a:rPr lang="en-US" sz="1600">
                <a:latin typeface="Century Gothic" panose="020B0502020202020204" pitchFamily="34" charset="0"/>
              </a:rPr>
              <a:t>include, but are not limited to, restoration of grasslands, rivers, floodplains, wetlands, dunes, and reefs; living shorelines; soil stabilization; aquiver storage and recovery; bioretention systems</a:t>
            </a:r>
          </a:p>
          <a:p>
            <a:pPr marL="257175" marR="0" lvl="0" indent="-257175"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Title 3">
            <a:extLst>
              <a:ext uri="{FF2B5EF4-FFF2-40B4-BE49-F238E27FC236}">
                <a16:creationId xmlns:a16="http://schemas.microsoft.com/office/drawing/2014/main" id="{7CF9C932-5913-4598-858B-47146928290E}"/>
              </a:ext>
            </a:extLst>
          </p:cNvPr>
          <p:cNvSpPr>
            <a:spLocks noGrp="1"/>
          </p:cNvSpPr>
          <p:nvPr>
            <p:ph type="title"/>
          </p:nvPr>
        </p:nvSpPr>
        <p:spPr>
          <a:xfrm>
            <a:off x="310719" y="242252"/>
            <a:ext cx="8087557" cy="1069975"/>
          </a:xfrm>
        </p:spPr>
        <p:txBody>
          <a:bodyPr>
            <a:normAutofit/>
          </a:bodyPr>
          <a:lstStyle/>
          <a:p>
            <a:r>
              <a:rPr lang="en-US" sz="3600">
                <a:solidFill>
                  <a:srgbClr val="001B6A"/>
                </a:solidFill>
                <a:latin typeface="Century Gothic" panose="020B0502020202020204" pitchFamily="34" charset="0"/>
              </a:rPr>
              <a:t>Eligible Activities </a:t>
            </a:r>
            <a:endParaRPr lang="en-US" sz="3600">
              <a:solidFill>
                <a:srgbClr val="001B6A"/>
              </a:solidFill>
            </a:endParaRPr>
          </a:p>
        </p:txBody>
      </p:sp>
    </p:spTree>
    <p:extLst>
      <p:ext uri="{BB962C8B-B14F-4D97-AF65-F5344CB8AC3E}">
        <p14:creationId xmlns:p14="http://schemas.microsoft.com/office/powerpoint/2010/main" val="256032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D35B-FF75-06C7-A7AE-45144C6BE457}"/>
              </a:ext>
            </a:extLst>
          </p:cNvPr>
          <p:cNvSpPr>
            <a:spLocks noGrp="1"/>
          </p:cNvSpPr>
          <p:nvPr>
            <p:ph type="ctrTitle"/>
          </p:nvPr>
        </p:nvSpPr>
        <p:spPr>
          <a:xfrm>
            <a:off x="428446" y="273728"/>
            <a:ext cx="7620000" cy="1069975"/>
          </a:xfrm>
        </p:spPr>
        <p:txBody>
          <a:bodyPr>
            <a:normAutofit/>
          </a:bodyPr>
          <a:lstStyle/>
          <a:p>
            <a:r>
              <a:rPr lang="en-US" sz="4000">
                <a:latin typeface="Century Gothic" panose="020B0502020202020204" pitchFamily="34" charset="0"/>
              </a:rPr>
              <a:t>Who’s Eligible? </a:t>
            </a:r>
          </a:p>
        </p:txBody>
      </p:sp>
      <p:sp>
        <p:nvSpPr>
          <p:cNvPr id="3" name="Content Placeholder 2">
            <a:extLst>
              <a:ext uri="{FF2B5EF4-FFF2-40B4-BE49-F238E27FC236}">
                <a16:creationId xmlns:a16="http://schemas.microsoft.com/office/drawing/2014/main" id="{4E24C742-45A8-8180-B1FC-413345BBC85B}"/>
              </a:ext>
            </a:extLst>
          </p:cNvPr>
          <p:cNvSpPr>
            <a:spLocks noGrp="1"/>
          </p:cNvSpPr>
          <p:nvPr>
            <p:ph sz="half" idx="1"/>
          </p:nvPr>
        </p:nvSpPr>
        <p:spPr>
          <a:xfrm>
            <a:off x="524300" y="1478240"/>
            <a:ext cx="7925441" cy="3901520"/>
          </a:xfrm>
        </p:spPr>
        <p:txBody>
          <a:bodyPr>
            <a:normAutofit fontScale="85000" lnSpcReduction="20000"/>
          </a:bodyPr>
          <a:lstStyle/>
          <a:p>
            <a:pPr marL="231775" marR="0" lvl="1" indent="-223838" algn="l" defTabSz="914400" rtl="0" eaLnBrk="0" fontAlgn="base" latinLnBrk="0" hangingPunct="0">
              <a:lnSpc>
                <a:spcPct val="114000"/>
              </a:lnSpc>
              <a:spcBef>
                <a:spcPts val="1200"/>
              </a:spcBef>
              <a:spcAft>
                <a:spcPts val="300"/>
              </a:spcAft>
              <a:buClr>
                <a:srgbClr val="013365"/>
              </a:buClr>
              <a:buSzPct val="110000"/>
              <a:buFont typeface="Wingdings" panose="05000000000000000000" pitchFamily="2" charset="2"/>
              <a:buChar char="§"/>
              <a:tabLst/>
              <a:defRPr/>
            </a:pPr>
            <a:r>
              <a:rPr kumimoji="0" lang="en-US" sz="2400" b="0" i="0" u="none" strike="noStrike" kern="0" cap="none" spc="0" normalizeH="0" baseline="0" noProof="0">
                <a:ln>
                  <a:noFill/>
                </a:ln>
                <a:solidFill>
                  <a:srgbClr val="000000"/>
                </a:solidFill>
                <a:effectLst/>
                <a:uLnTx/>
                <a:uFillTx/>
                <a:latin typeface="Century Gothic" panose="020B0502020202020204" pitchFamily="34" charset="0"/>
              </a:rPr>
              <a:t>State Agencies</a:t>
            </a:r>
          </a:p>
          <a:p>
            <a:pPr marL="231775" marR="0" lvl="1" indent="-223838" algn="l" defTabSz="914400" rtl="0" eaLnBrk="0" fontAlgn="base" latinLnBrk="0" hangingPunct="0">
              <a:lnSpc>
                <a:spcPct val="114000"/>
              </a:lnSpc>
              <a:spcBef>
                <a:spcPts val="1200"/>
              </a:spcBef>
              <a:spcAft>
                <a:spcPts val="300"/>
              </a:spcAft>
              <a:buClr>
                <a:srgbClr val="013365"/>
              </a:buClr>
              <a:buSzPct val="110000"/>
              <a:buFont typeface="Wingdings" panose="05000000000000000000" pitchFamily="2" charset="2"/>
              <a:buChar char="§"/>
              <a:tabLst/>
              <a:defRPr/>
            </a:pPr>
            <a:r>
              <a:rPr kumimoji="0" lang="en-US" sz="2400" b="0" i="0" u="none" strike="noStrike" kern="0" cap="none" spc="0" normalizeH="0" baseline="0" noProof="0">
                <a:ln>
                  <a:noFill/>
                </a:ln>
                <a:solidFill>
                  <a:srgbClr val="000000"/>
                </a:solidFill>
                <a:effectLst/>
                <a:uLnTx/>
                <a:uFillTx/>
                <a:latin typeface="Century Gothic" panose="020B0502020202020204" pitchFamily="34" charset="0"/>
              </a:rPr>
              <a:t>Local Governments: Counties, Cities, Towns, etc. </a:t>
            </a:r>
          </a:p>
          <a:p>
            <a:pPr marL="231775" marR="0" lvl="1" indent="-223838" algn="l" defTabSz="914400" rtl="0" eaLnBrk="0" fontAlgn="base" latinLnBrk="0" hangingPunct="0">
              <a:lnSpc>
                <a:spcPct val="114000"/>
              </a:lnSpc>
              <a:spcBef>
                <a:spcPts val="1200"/>
              </a:spcBef>
              <a:spcAft>
                <a:spcPts val="300"/>
              </a:spcAft>
              <a:buClr>
                <a:srgbClr val="013365"/>
              </a:buClr>
              <a:buSzPct val="110000"/>
              <a:buFont typeface="Wingdings" panose="05000000000000000000" pitchFamily="2" charset="2"/>
              <a:buChar char="§"/>
              <a:tabLst/>
              <a:defRPr/>
            </a:pPr>
            <a:r>
              <a:rPr kumimoji="0" lang="en-US" sz="2400" b="0" i="0" u="none" strike="noStrike" kern="0" cap="none" spc="0" normalizeH="0" baseline="0" noProof="0">
                <a:ln>
                  <a:noFill/>
                </a:ln>
                <a:solidFill>
                  <a:srgbClr val="000000"/>
                </a:solidFill>
                <a:effectLst/>
                <a:uLnTx/>
                <a:uFillTx/>
                <a:latin typeface="Century Gothic" panose="020B0502020202020204" pitchFamily="34" charset="0"/>
              </a:rPr>
              <a:t>Special Districts</a:t>
            </a:r>
          </a:p>
          <a:p>
            <a:pPr marL="231775" marR="0" lvl="1" indent="-223838" algn="l" defTabSz="914400" rtl="0" eaLnBrk="0" fontAlgn="base" latinLnBrk="0" hangingPunct="0">
              <a:lnSpc>
                <a:spcPct val="114000"/>
              </a:lnSpc>
              <a:spcBef>
                <a:spcPts val="1200"/>
              </a:spcBef>
              <a:spcAft>
                <a:spcPts val="300"/>
              </a:spcAft>
              <a:buClr>
                <a:srgbClr val="013365"/>
              </a:buClr>
              <a:buSzPct val="110000"/>
              <a:buFont typeface="Wingdings" panose="05000000000000000000" pitchFamily="2" charset="2"/>
              <a:buChar char="§"/>
              <a:tabLst/>
              <a:defRPr/>
            </a:pPr>
            <a:r>
              <a:rPr kumimoji="0" lang="en-US" sz="2400" b="0" i="0" u="none" strike="noStrike" kern="0" cap="none" spc="0" normalizeH="0" baseline="0" noProof="0">
                <a:ln>
                  <a:noFill/>
                </a:ln>
                <a:solidFill>
                  <a:srgbClr val="000000"/>
                </a:solidFill>
                <a:effectLst/>
                <a:uLnTx/>
                <a:uFillTx/>
                <a:latin typeface="Century Gothic" panose="020B0502020202020204" pitchFamily="34" charset="0"/>
              </a:rPr>
              <a:t>Federally Recognized Tribes</a:t>
            </a:r>
          </a:p>
          <a:p>
            <a:pPr marL="231775" marR="0" lvl="1" indent="-223838" algn="l" defTabSz="914400" rtl="0" eaLnBrk="0" fontAlgn="base" latinLnBrk="0" hangingPunct="0">
              <a:lnSpc>
                <a:spcPct val="114000"/>
              </a:lnSpc>
              <a:spcBef>
                <a:spcPts val="1200"/>
              </a:spcBef>
              <a:spcAft>
                <a:spcPts val="300"/>
              </a:spcAft>
              <a:buClr>
                <a:srgbClr val="013365"/>
              </a:buClr>
              <a:buSzPct val="110000"/>
              <a:buFont typeface="Wingdings" panose="05000000000000000000" pitchFamily="2" charset="2"/>
              <a:buChar char="§"/>
              <a:tabLst/>
              <a:defRPr/>
            </a:pPr>
            <a:r>
              <a:rPr kumimoji="0" lang="en-US" sz="2400" b="0" i="0" u="none" strike="noStrike" kern="0" cap="none" spc="0" normalizeH="0" baseline="0" noProof="0">
                <a:ln>
                  <a:noFill/>
                </a:ln>
                <a:solidFill>
                  <a:srgbClr val="000000"/>
                </a:solidFill>
                <a:effectLst/>
                <a:uLnTx/>
                <a:uFillTx/>
                <a:latin typeface="Century Gothic" panose="020B0502020202020204" pitchFamily="34" charset="0"/>
              </a:rPr>
              <a:t>Private Nonprofit Organizations (PNPs) </a:t>
            </a:r>
            <a:r>
              <a:rPr kumimoji="0" lang="en-US" sz="1800" b="0" i="0" u="none" strike="noStrike" kern="0" cap="none" spc="0" normalizeH="0" baseline="0" noProof="0">
                <a:ln>
                  <a:noFill/>
                </a:ln>
                <a:solidFill>
                  <a:srgbClr val="FF0000"/>
                </a:solidFill>
                <a:effectLst/>
                <a:uLnTx/>
                <a:uFillTx/>
                <a:latin typeface="Century Gothic" panose="020B0502020202020204" pitchFamily="34" charset="0"/>
              </a:rPr>
              <a:t>(not eligible for BRIC/FMA)</a:t>
            </a:r>
            <a:br>
              <a:rPr kumimoji="0" lang="en-US" sz="1400" b="0" i="0" u="none" strike="noStrike" kern="0" cap="none" spc="0" normalizeH="0" baseline="0" noProof="0">
                <a:ln>
                  <a:noFill/>
                </a:ln>
                <a:solidFill>
                  <a:srgbClr val="000000"/>
                </a:solidFill>
                <a:effectLst/>
                <a:uLnTx/>
                <a:uFillTx/>
                <a:latin typeface="Century Gothic" panose="020B0502020202020204" pitchFamily="34" charset="0"/>
              </a:rPr>
            </a:br>
            <a:endParaRPr kumimoji="0" lang="en-US" sz="1400" b="0" i="0" u="none" strike="noStrike" kern="0" cap="none" spc="0" normalizeH="0" baseline="0" noProof="0">
              <a:ln>
                <a:noFill/>
              </a:ln>
              <a:solidFill>
                <a:srgbClr val="000000"/>
              </a:solidFill>
              <a:effectLst/>
              <a:uLnTx/>
              <a:uFillTx/>
              <a:latin typeface="Century Gothic" panose="020B0502020202020204" pitchFamily="34" charset="0"/>
            </a:endParaRPr>
          </a:p>
          <a:p>
            <a:pPr marL="0" marR="0" lvl="0" indent="0" algn="l" defTabSz="914400" rtl="0" eaLnBrk="0" fontAlgn="base" latinLnBrk="0" hangingPunct="0">
              <a:lnSpc>
                <a:spcPct val="114000"/>
              </a:lnSpc>
              <a:spcBef>
                <a:spcPts val="1200"/>
              </a:spcBef>
              <a:spcAft>
                <a:spcPts val="300"/>
              </a:spcAft>
              <a:buClrTx/>
              <a:buSzPct val="100000"/>
              <a:buFont typeface="Arial" panose="020B0604020202020204" pitchFamily="34" charset="0"/>
              <a:buNone/>
              <a:tabLst/>
              <a:defRPr/>
            </a:pPr>
            <a:r>
              <a:rPr kumimoji="0" lang="en-US" sz="2400" b="1" i="0" u="none" strike="noStrike" kern="0" cap="none" spc="0" normalizeH="0" baseline="0" noProof="0">
                <a:ln>
                  <a:noFill/>
                </a:ln>
                <a:solidFill>
                  <a:srgbClr val="000000"/>
                </a:solidFill>
                <a:effectLst/>
                <a:uLnTx/>
                <a:uFillTx/>
                <a:latin typeface="Century Gothic" panose="020B0502020202020204" pitchFamily="34" charset="0"/>
                <a:ea typeface="+mn-ea"/>
                <a:cs typeface="+mn-cs"/>
              </a:rPr>
              <a:t>The entity must have a FEMA-approved and locally adopted LHMP</a:t>
            </a:r>
          </a:p>
          <a:p>
            <a:pPr marL="795337" marR="0" lvl="1" indent="-342900" algn="l" defTabSz="914400" rtl="0" eaLnBrk="0" fontAlgn="base" latinLnBrk="0" hangingPunct="0">
              <a:lnSpc>
                <a:spcPct val="114000"/>
              </a:lnSpc>
              <a:spcBef>
                <a:spcPts val="1200"/>
              </a:spcBef>
              <a:spcAft>
                <a:spcPts val="300"/>
              </a:spcAft>
              <a:buClr>
                <a:srgbClr val="013365"/>
              </a:buClr>
              <a:buSzPct val="110000"/>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entury Gothic" panose="020B0502020202020204" pitchFamily="34" charset="0"/>
              </a:rPr>
              <a:t>PNPs in HMGP are exempt from this requirement</a:t>
            </a:r>
          </a:p>
          <a:p>
            <a:endParaRPr lang="en-US"/>
          </a:p>
        </p:txBody>
      </p:sp>
    </p:spTree>
    <p:extLst>
      <p:ext uri="{BB962C8B-B14F-4D97-AF65-F5344CB8AC3E}">
        <p14:creationId xmlns:p14="http://schemas.microsoft.com/office/powerpoint/2010/main" val="50904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22;gbce13407f4_0_27">
            <a:extLst>
              <a:ext uri="{FF2B5EF4-FFF2-40B4-BE49-F238E27FC236}">
                <a16:creationId xmlns:a16="http://schemas.microsoft.com/office/drawing/2014/main" id="{CA4A35DB-75A3-428E-8D65-91F308D0F93B}"/>
              </a:ext>
            </a:extLst>
          </p:cNvPr>
          <p:cNvSpPr txBox="1"/>
          <p:nvPr/>
        </p:nvSpPr>
        <p:spPr>
          <a:xfrm>
            <a:off x="459593" y="1371600"/>
            <a:ext cx="8224814" cy="4724400"/>
          </a:xfrm>
          <a:prstGeom prst="rect">
            <a:avLst/>
          </a:prstGeom>
          <a:noFill/>
          <a:ln>
            <a:noFill/>
          </a:ln>
        </p:spPr>
        <p:txBody>
          <a:bodyPr spcFirstLastPara="1" wrap="square" lIns="68569" tIns="34275" rIns="68569" bIns="34275" anchor="t" anchorCtr="0">
            <a:noAutofit/>
          </a:bodyPr>
          <a:lstStyle/>
          <a:p>
            <a:pPr marL="342900" marR="0" lvl="0" indent="-342900" algn="l" defTabSz="914400" rtl="0" eaLnBrk="0" fontAlgn="base" latinLnBrk="0" hangingPunct="0">
              <a:lnSpc>
                <a:spcPct val="114000"/>
              </a:lnSpc>
              <a:spcBef>
                <a:spcPts val="600"/>
              </a:spcBef>
              <a:spcAft>
                <a:spcPts val="300"/>
              </a:spcAft>
              <a:buClrTx/>
              <a:buSzPct val="100000"/>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latin typeface="Century Gothic" panose="020B0502020202020204" pitchFamily="34" charset="0"/>
                <a:ea typeface="+mn-ea"/>
                <a:cs typeface="Calibri" panose="020F0502020204030204" pitchFamily="34" charset="0"/>
              </a:rPr>
              <a:t>Request a Project Scoping Call</a:t>
            </a:r>
          </a:p>
          <a:p>
            <a:pPr marL="342900" marR="0" lvl="0" indent="-342900" algn="l" defTabSz="914400" rtl="0" eaLnBrk="0" fontAlgn="base" latinLnBrk="0" hangingPunct="0">
              <a:lnSpc>
                <a:spcPct val="114000"/>
              </a:lnSpc>
              <a:spcBef>
                <a:spcPts val="600"/>
              </a:spcBef>
              <a:spcAft>
                <a:spcPts val="300"/>
              </a:spcAft>
              <a:buClrTx/>
              <a:buSzPct val="100000"/>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latin typeface="Century Gothic" panose="020B0502020202020204" pitchFamily="34" charset="0"/>
                <a:ea typeface="+mn-ea"/>
                <a:cs typeface="Calibri" panose="020F0502020204030204" pitchFamily="34" charset="0"/>
              </a:rPr>
              <a:t>Submit a Notice of Interest (NOI) – accepted anytime, priority given to subapplicants who submit by deadlines</a:t>
            </a:r>
          </a:p>
          <a:p>
            <a:pPr marL="342900" marR="0" lvl="0" indent="-342900" algn="l" defTabSz="914400" rtl="0" eaLnBrk="0" fontAlgn="base" latinLnBrk="0" hangingPunct="0">
              <a:lnSpc>
                <a:spcPct val="114000"/>
              </a:lnSpc>
              <a:spcBef>
                <a:spcPts val="600"/>
              </a:spcBef>
              <a:spcAft>
                <a:spcPts val="300"/>
              </a:spcAft>
              <a:buClrTx/>
              <a:buSzPct val="100000"/>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latin typeface="Century Gothic" panose="020B0502020202020204" pitchFamily="34" charset="0"/>
                <a:ea typeface="+mn-ea"/>
                <a:cs typeface="Calibri" panose="020F0502020204030204" pitchFamily="34" charset="0"/>
              </a:rPr>
              <a:t>NOI reviewed by Cal OES, subapplicants with eligible activities will be invited to attend a subapplication development webinar/workshops</a:t>
            </a:r>
          </a:p>
          <a:p>
            <a:pPr marL="342900" marR="0" lvl="0" indent="-342900" algn="l" defTabSz="914400" rtl="0" eaLnBrk="0" fontAlgn="base" latinLnBrk="0" hangingPunct="0">
              <a:lnSpc>
                <a:spcPct val="114000"/>
              </a:lnSpc>
              <a:spcBef>
                <a:spcPts val="600"/>
              </a:spcBef>
              <a:spcAft>
                <a:spcPts val="300"/>
              </a:spcAft>
              <a:buClrTx/>
              <a:buSzPct val="100000"/>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latin typeface="Century Gothic" panose="020B0502020202020204" pitchFamily="34" charset="0"/>
                <a:ea typeface="+mn-ea"/>
                <a:cs typeface="Calibri" panose="020F0502020204030204" pitchFamily="34" charset="0"/>
              </a:rPr>
              <a:t>Subapplication submitted to Cal OES</a:t>
            </a:r>
          </a:p>
          <a:p>
            <a:pPr marL="342900" marR="0" lvl="0" indent="-342900" algn="l" defTabSz="914400" rtl="0" eaLnBrk="0" fontAlgn="base" latinLnBrk="0" hangingPunct="0">
              <a:lnSpc>
                <a:spcPct val="114000"/>
              </a:lnSpc>
              <a:spcBef>
                <a:spcPts val="600"/>
              </a:spcBef>
              <a:spcAft>
                <a:spcPts val="300"/>
              </a:spcAft>
              <a:buClrTx/>
              <a:buSzPct val="100000"/>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latin typeface="Century Gothic" panose="020B0502020202020204" pitchFamily="34" charset="0"/>
                <a:ea typeface="+mn-ea"/>
                <a:cs typeface="Calibri" panose="020F0502020204030204" pitchFamily="34" charset="0"/>
              </a:rPr>
              <a:t>Cal OES reviews subapplications</a:t>
            </a:r>
          </a:p>
          <a:p>
            <a:pPr marL="574675" marR="0" lvl="1" indent="-342900" algn="l" defTabSz="914400" rtl="0" eaLnBrk="0" fontAlgn="base" latinLnBrk="0" hangingPunct="0">
              <a:lnSpc>
                <a:spcPct val="114000"/>
              </a:lnSpc>
              <a:spcBef>
                <a:spcPts val="600"/>
              </a:spcBef>
              <a:spcAft>
                <a:spcPts val="300"/>
              </a:spcAft>
              <a:buClr>
                <a:srgbClr val="013365"/>
              </a:buClr>
              <a:buSzPct val="110000"/>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Century Gothic" panose="020B0502020202020204" pitchFamily="34" charset="0"/>
                <a:cs typeface="Calibri" panose="020F0502020204030204" pitchFamily="34" charset="0"/>
              </a:rPr>
              <a:t>Request for Information (RFI)</a:t>
            </a:r>
          </a:p>
          <a:p>
            <a:pPr marL="342900" marR="0" lvl="0" indent="-342900" algn="l" defTabSz="914400" rtl="0" eaLnBrk="0" fontAlgn="base" latinLnBrk="0" hangingPunct="0">
              <a:lnSpc>
                <a:spcPct val="114000"/>
              </a:lnSpc>
              <a:spcBef>
                <a:spcPts val="600"/>
              </a:spcBef>
              <a:spcAft>
                <a:spcPts val="300"/>
              </a:spcAft>
              <a:buClrTx/>
              <a:buSzPct val="100000"/>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latin typeface="Century Gothic" panose="020B0502020202020204" pitchFamily="34" charset="0"/>
                <a:ea typeface="+mn-ea"/>
                <a:cs typeface="Calibri" panose="020F0502020204030204" pitchFamily="34" charset="0"/>
              </a:rPr>
              <a:t>Cal OES submits all subapplications to FEMA</a:t>
            </a:r>
          </a:p>
          <a:p>
            <a:pPr marL="574675" marR="0" lvl="1" indent="-342900" algn="l" defTabSz="914400" rtl="0" eaLnBrk="0" fontAlgn="base" latinLnBrk="0" hangingPunct="0">
              <a:lnSpc>
                <a:spcPct val="114000"/>
              </a:lnSpc>
              <a:spcBef>
                <a:spcPts val="600"/>
              </a:spcBef>
              <a:spcAft>
                <a:spcPts val="300"/>
              </a:spcAft>
              <a:buClr>
                <a:srgbClr val="013365"/>
              </a:buClr>
              <a:buSzPct val="110000"/>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Century Gothic" panose="020B0502020202020204" pitchFamily="34" charset="0"/>
                <a:cs typeface="Calibri" panose="020F0502020204030204" pitchFamily="34" charset="0"/>
              </a:rPr>
              <a:t>FEMA may have additional RFIs</a:t>
            </a:r>
          </a:p>
          <a:p>
            <a:pPr marL="257175" marR="0" lvl="0" indent="-2571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57175" marR="0" lvl="0" indent="-257175"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600075" marR="0" lvl="1" indent="-257175"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257175" marR="0" lvl="0" indent="-257175"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Title 3">
            <a:extLst>
              <a:ext uri="{FF2B5EF4-FFF2-40B4-BE49-F238E27FC236}">
                <a16:creationId xmlns:a16="http://schemas.microsoft.com/office/drawing/2014/main" id="{7CF9C932-5913-4598-858B-47146928290E}"/>
              </a:ext>
            </a:extLst>
          </p:cNvPr>
          <p:cNvSpPr>
            <a:spLocks noGrp="1"/>
          </p:cNvSpPr>
          <p:nvPr>
            <p:ph type="title"/>
          </p:nvPr>
        </p:nvSpPr>
        <p:spPr>
          <a:xfrm>
            <a:off x="0" y="150812"/>
            <a:ext cx="9144000" cy="1069975"/>
          </a:xfrm>
        </p:spPr>
        <p:txBody>
          <a:bodyPr>
            <a:normAutofit fontScale="90000"/>
          </a:bodyPr>
          <a:lstStyle/>
          <a:p>
            <a:pPr algn="ctr"/>
            <a:r>
              <a:rPr lang="en-US" sz="4000">
                <a:solidFill>
                  <a:srgbClr val="001B6A"/>
                </a:solidFill>
                <a:latin typeface="Century Gothic" panose="020B0502020202020204" pitchFamily="34" charset="0"/>
              </a:rPr>
              <a:t>Submitting a Subgrant-Cal OES Process</a:t>
            </a:r>
            <a:endParaRPr lang="en-US" sz="4000">
              <a:solidFill>
                <a:srgbClr val="001B6A"/>
              </a:solidFill>
            </a:endParaRPr>
          </a:p>
        </p:txBody>
      </p:sp>
    </p:spTree>
    <p:extLst>
      <p:ext uri="{BB962C8B-B14F-4D97-AF65-F5344CB8AC3E}">
        <p14:creationId xmlns:p14="http://schemas.microsoft.com/office/powerpoint/2010/main" val="109498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AB9C-1F40-E4A4-C8A2-DF0880A69236}"/>
              </a:ext>
            </a:extLst>
          </p:cNvPr>
          <p:cNvSpPr>
            <a:spLocks noGrp="1"/>
          </p:cNvSpPr>
          <p:nvPr>
            <p:ph type="ctrTitle"/>
          </p:nvPr>
        </p:nvSpPr>
        <p:spPr>
          <a:xfrm>
            <a:off x="592533" y="286921"/>
            <a:ext cx="7620000" cy="1069975"/>
          </a:xfrm>
        </p:spPr>
        <p:txBody>
          <a:bodyPr>
            <a:normAutofit fontScale="90000"/>
          </a:bodyPr>
          <a:lstStyle/>
          <a:p>
            <a:r>
              <a:rPr lang="en-US" dirty="0">
                <a:latin typeface="Century Gothic" panose="020B0502020202020204" pitchFamily="34" charset="0"/>
              </a:rPr>
              <a:t>Factoring Equity into Funding Considerations</a:t>
            </a:r>
          </a:p>
        </p:txBody>
      </p:sp>
      <p:sp>
        <p:nvSpPr>
          <p:cNvPr id="3" name="Content Placeholder 2">
            <a:extLst>
              <a:ext uri="{FF2B5EF4-FFF2-40B4-BE49-F238E27FC236}">
                <a16:creationId xmlns:a16="http://schemas.microsoft.com/office/drawing/2014/main" id="{FF55FA59-1455-671C-F041-BE703E3739B3}"/>
              </a:ext>
            </a:extLst>
          </p:cNvPr>
          <p:cNvSpPr>
            <a:spLocks noGrp="1"/>
          </p:cNvSpPr>
          <p:nvPr>
            <p:ph sz="half" idx="1"/>
          </p:nvPr>
        </p:nvSpPr>
        <p:spPr>
          <a:xfrm>
            <a:off x="767194" y="1606045"/>
            <a:ext cx="4454272" cy="4478569"/>
          </a:xfrm>
        </p:spPr>
        <p:txBody>
          <a:bodyPr>
            <a:normAutofit/>
          </a:bodyPr>
          <a:lstStyle/>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2"/>
              </a:rPr>
              <a:t>Cal OES Hazard Mitigation Assistance Division’s Vulnerability Map</a:t>
            </a:r>
            <a:endPar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FEMA’s National Risk Index (NRI)</a:t>
            </a:r>
            <a:endPar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 action="ppaction://noaction"/>
            </a:endParaRP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 action="ppaction://noaction"/>
              </a:rPr>
              <a:t>CDC Social Vulnerability Index </a:t>
            </a:r>
            <a:endPar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4"/>
              </a:rPr>
              <a:t>Climate and Economic Justice Screening Tool (CEJST)</a:t>
            </a:r>
            <a:endParaRPr kumimoji="0" lang="en-US" sz="13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5"/>
              </a:rPr>
              <a:t>FEMA’s Community Disaster Resilience Zone (CDRZ) Platform</a:t>
            </a:r>
            <a:endPar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endParaRPr kumimoji="0" lang="en-US" sz="1350" b="0" i="0" u="none" strike="noStrike" kern="1200" cap="none" spc="0" normalizeH="0" baseline="0" noProof="0" dirty="0">
              <a:ln>
                <a:noFill/>
              </a:ln>
              <a:solidFill>
                <a:srgbClr val="000000"/>
              </a:solidFill>
              <a:effectLst/>
              <a:uLnTx/>
              <a:uFillTx/>
              <a:latin typeface="Century Gothic" pitchFamily="34"/>
              <a:ea typeface="+mn-ea"/>
              <a:cs typeface="+mn-cs"/>
            </a:endParaRP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BRIC/FMA – scoring/ranking criteria incorporate equity considerations, and require communities to address how the project will directly benefit disadvantaged communities</a:t>
            </a:r>
          </a:p>
          <a:p>
            <a:pPr marL="214313" marR="0" lvl="0" indent="-214313" algn="l" defTabSz="457200" rtl="0" eaLnBrk="1" fontAlgn="auto" latinLnBrk="0" hangingPunct="1">
              <a:lnSpc>
                <a:spcPct val="114000"/>
              </a:lnSpc>
              <a:spcBef>
                <a:spcPts val="225"/>
              </a:spcBef>
              <a:spcAft>
                <a:spcPts val="225"/>
              </a:spcAft>
              <a:buClrTx/>
              <a:buSzPct val="100000"/>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HMGP – State scoring/ranking considerations include equity considerations (protecting a socially vulnerable community, addressing disadvantaged groups)</a:t>
            </a:r>
          </a:p>
          <a:p>
            <a:endParaRPr lang="en-US" dirty="0"/>
          </a:p>
        </p:txBody>
      </p:sp>
      <p:pic>
        <p:nvPicPr>
          <p:cNvPr id="4" name="Picture 3">
            <a:extLst>
              <a:ext uri="{FF2B5EF4-FFF2-40B4-BE49-F238E27FC236}">
                <a16:creationId xmlns:a16="http://schemas.microsoft.com/office/drawing/2014/main" id="{3D7EE273-4DA1-24DD-D203-24DBD970ED90}"/>
              </a:ext>
            </a:extLst>
          </p:cNvPr>
          <p:cNvPicPr>
            <a:picLocks noChangeAspect="1"/>
          </p:cNvPicPr>
          <p:nvPr/>
        </p:nvPicPr>
        <p:blipFill>
          <a:blip r:embed="rId6"/>
          <a:stretch>
            <a:fillRect/>
          </a:stretch>
        </p:blipFill>
        <p:spPr>
          <a:xfrm>
            <a:off x="6059170" y="1356896"/>
            <a:ext cx="3084830" cy="1692842"/>
          </a:xfrm>
          <a:prstGeom prst="rect">
            <a:avLst/>
          </a:prstGeom>
        </p:spPr>
      </p:pic>
      <p:pic>
        <p:nvPicPr>
          <p:cNvPr id="5" name="Picture 4">
            <a:extLst>
              <a:ext uri="{FF2B5EF4-FFF2-40B4-BE49-F238E27FC236}">
                <a16:creationId xmlns:a16="http://schemas.microsoft.com/office/drawing/2014/main" id="{4AFB8438-0708-1885-8AE4-189A9837FA44}"/>
              </a:ext>
            </a:extLst>
          </p:cNvPr>
          <p:cNvPicPr>
            <a:picLocks noChangeAspect="1"/>
          </p:cNvPicPr>
          <p:nvPr/>
        </p:nvPicPr>
        <p:blipFill>
          <a:blip r:embed="rId7"/>
          <a:stretch>
            <a:fillRect/>
          </a:stretch>
        </p:blipFill>
        <p:spPr>
          <a:xfrm>
            <a:off x="6849083" y="1606045"/>
            <a:ext cx="914479" cy="1018120"/>
          </a:xfrm>
          <a:prstGeom prst="rect">
            <a:avLst/>
          </a:prstGeom>
        </p:spPr>
      </p:pic>
      <p:pic>
        <p:nvPicPr>
          <p:cNvPr id="6" name="Picture 5">
            <a:extLst>
              <a:ext uri="{FF2B5EF4-FFF2-40B4-BE49-F238E27FC236}">
                <a16:creationId xmlns:a16="http://schemas.microsoft.com/office/drawing/2014/main" id="{B88349A4-4035-B818-FEF0-A6D74BDFBC5B}"/>
              </a:ext>
            </a:extLst>
          </p:cNvPr>
          <p:cNvPicPr>
            <a:picLocks noChangeAspect="1"/>
          </p:cNvPicPr>
          <p:nvPr/>
        </p:nvPicPr>
        <p:blipFill>
          <a:blip r:embed="rId8"/>
          <a:stretch>
            <a:fillRect/>
          </a:stretch>
        </p:blipFill>
        <p:spPr>
          <a:xfrm>
            <a:off x="6059157" y="3298887"/>
            <a:ext cx="3084843" cy="2310584"/>
          </a:xfrm>
          <a:prstGeom prst="rect">
            <a:avLst/>
          </a:prstGeom>
        </p:spPr>
      </p:pic>
    </p:spTree>
    <p:extLst>
      <p:ext uri="{BB962C8B-B14F-4D97-AF65-F5344CB8AC3E}">
        <p14:creationId xmlns:p14="http://schemas.microsoft.com/office/powerpoint/2010/main" val="46383507"/>
      </p:ext>
    </p:extLst>
  </p:cSld>
  <p:clrMapOvr>
    <a:masterClrMapping/>
  </p:clrMapOvr>
</p:sld>
</file>

<file path=ppt/theme/theme1.xml><?xml version="1.0" encoding="utf-8"?>
<a:theme xmlns:a="http://schemas.openxmlformats.org/drawingml/2006/main" name="CalOES_PPT_Template">
  <a:themeElements>
    <a:clrScheme name="Custom 1">
      <a:dk1>
        <a:sysClr val="windowText" lastClr="000000"/>
      </a:dk1>
      <a:lt1>
        <a:sysClr val="window" lastClr="FFFFFF"/>
      </a:lt1>
      <a:dk2>
        <a:srgbClr val="1F497D"/>
      </a:dk2>
      <a:lt2>
        <a:srgbClr val="EEECE1"/>
      </a:lt2>
      <a:accent1>
        <a:srgbClr val="001B6A"/>
      </a:accent1>
      <a:accent2>
        <a:srgbClr val="A20704"/>
      </a:accent2>
      <a:accent3>
        <a:srgbClr val="C19807"/>
      </a:accent3>
      <a:accent4>
        <a:srgbClr val="094800"/>
      </a:accent4>
      <a:accent5>
        <a:srgbClr val="4BACC6"/>
      </a:accent5>
      <a:accent6>
        <a:srgbClr val="F79646"/>
      </a:accent6>
      <a:hlink>
        <a:srgbClr val="0000FF"/>
      </a:hlink>
      <a:folHlink>
        <a:srgbClr val="800080"/>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Default Design">
  <a:themeElements>
    <a:clrScheme name="Custom 4">
      <a:dk1>
        <a:srgbClr val="000000"/>
      </a:dk1>
      <a:lt1>
        <a:srgbClr val="FFFFFF"/>
      </a:lt1>
      <a:dk2>
        <a:srgbClr val="252625"/>
      </a:dk2>
      <a:lt2>
        <a:srgbClr val="808080"/>
      </a:lt2>
      <a:accent1>
        <a:srgbClr val="CACACA"/>
      </a:accent1>
      <a:accent2>
        <a:srgbClr val="9D1300"/>
      </a:accent2>
      <a:accent3>
        <a:srgbClr val="FFFFFF"/>
      </a:accent3>
      <a:accent4>
        <a:srgbClr val="252625"/>
      </a:accent4>
      <a:accent5>
        <a:srgbClr val="505150"/>
      </a:accent5>
      <a:accent6>
        <a:srgbClr val="5B0700"/>
      </a:accent6>
      <a:hlink>
        <a:srgbClr val="0F3365"/>
      </a:hlink>
      <a:folHlink>
        <a:srgbClr val="79797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EBB8112FA8C4DA352090167B13015" ma:contentTypeVersion="9" ma:contentTypeDescription="Create a new document." ma:contentTypeScope="" ma:versionID="a89b4258be9e54d04e05e7a90d1b2758">
  <xsd:schema xmlns:xsd="http://www.w3.org/2001/XMLSchema" xmlns:xs="http://www.w3.org/2001/XMLSchema" xmlns:p="http://schemas.microsoft.com/office/2006/metadata/properties" xmlns:ns3="eb11c33b-4aee-494b-b1af-5d304082fe10" xmlns:ns4="29c27d98-17d5-44aa-9a48-993d3b31fd8a" targetNamespace="http://schemas.microsoft.com/office/2006/metadata/properties" ma:root="true" ma:fieldsID="132a8b5eedb7e7bfd038633b6f776fa4" ns3:_="" ns4:_="">
    <xsd:import namespace="eb11c33b-4aee-494b-b1af-5d304082fe10"/>
    <xsd:import namespace="29c27d98-17d5-44aa-9a48-993d3b31fd8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1c33b-4aee-494b-b1af-5d304082fe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c27d98-17d5-44aa-9a48-993d3b31fd8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88901A-17A6-4E24-815E-672FF48792EA}">
  <ds:schemaRefs>
    <ds:schemaRef ds:uri="29c27d98-17d5-44aa-9a48-993d3b31fd8a"/>
    <ds:schemaRef ds:uri="eb11c33b-4aee-494b-b1af-5d304082fe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D782E5-1409-4296-8582-907DF2103181}">
  <ds:schemaRefs>
    <ds:schemaRef ds:uri="http://schemas.microsoft.com/sharepoint/v3/contenttype/forms"/>
  </ds:schemaRefs>
</ds:datastoreItem>
</file>

<file path=customXml/itemProps3.xml><?xml version="1.0" encoding="utf-8"?>
<ds:datastoreItem xmlns:ds="http://schemas.openxmlformats.org/officeDocument/2006/customXml" ds:itemID="{A8C1C0E6-A85C-4368-AE59-D25F0D663E4F}">
  <ds:schemaRefs>
    <ds:schemaRef ds:uri="http://purl.org/dc/elements/1.1/"/>
    <ds:schemaRef ds:uri="http://schemas.openxmlformats.org/package/2006/metadata/core-properties"/>
    <ds:schemaRef ds:uri="http://purl.org/dc/dcmitype/"/>
    <ds:schemaRef ds:uri="http://purl.org/dc/terms/"/>
    <ds:schemaRef ds:uri="eb11c33b-4aee-494b-b1af-5d304082fe10"/>
    <ds:schemaRef ds:uri="http://schemas.microsoft.com/office/2006/documentManagement/types"/>
    <ds:schemaRef ds:uri="http://schemas.microsoft.com/office/2006/metadata/properties"/>
    <ds:schemaRef ds:uri="http://schemas.microsoft.com/office/infopath/2007/PartnerControls"/>
    <ds:schemaRef ds:uri="29c27d98-17d5-44aa-9a48-993d3b31fd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CalOES_PPT_Template</Template>
  <TotalTime>4325</TotalTime>
  <Words>1173</Words>
  <Application>Microsoft Office PowerPoint</Application>
  <PresentationFormat>On-screen Show (4:3)</PresentationFormat>
  <Paragraphs>141</Paragraphs>
  <Slides>13</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.Lucida Grande UI Regular</vt:lpstr>
      <vt:lpstr>Arial</vt:lpstr>
      <vt:lpstr>Arial Nova</vt:lpstr>
      <vt:lpstr>Arial Nova Cond</vt:lpstr>
      <vt:lpstr>Calibri</vt:lpstr>
      <vt:lpstr>Century Gothic</vt:lpstr>
      <vt:lpstr>Franklin Gothic Book</vt:lpstr>
      <vt:lpstr>Franklin Gothic Medium</vt:lpstr>
      <vt:lpstr>Wingdings</vt:lpstr>
      <vt:lpstr>Wingdings 2</vt:lpstr>
      <vt:lpstr>CalOES_PPT_Template</vt:lpstr>
      <vt:lpstr>4_Default Design</vt:lpstr>
      <vt:lpstr>   Resilience Branch  Technical Assistance Division Melissa Boudrye  Resilience Branch Chief  May 29, 2024   </vt:lpstr>
      <vt:lpstr>The Mission</vt:lpstr>
      <vt:lpstr>Hazard Mitigation Assistance Overview </vt:lpstr>
      <vt:lpstr>What is Hazard Mitigation?</vt:lpstr>
      <vt:lpstr>Hazard Mitigation Programs</vt:lpstr>
      <vt:lpstr>Eligible Activities </vt:lpstr>
      <vt:lpstr>Who’s Eligible? </vt:lpstr>
      <vt:lpstr>Submitting a Subgrant-Cal OES Process</vt:lpstr>
      <vt:lpstr>Factoring Equity into Funding Considerations</vt:lpstr>
      <vt:lpstr>Recent HMGP funding opportunities</vt:lpstr>
      <vt:lpstr>Cal OES Technical Assistance </vt:lpstr>
      <vt:lpstr>Resilience Branch – Technical Assistance Division</vt:lpstr>
      <vt:lpstr>Contact HMA</vt:lpstr>
    </vt:vector>
  </TitlesOfParts>
  <Company>PSCO, 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Dumetz, Paul</dc:creator>
  <cp:lastModifiedBy>Amiko Foster</cp:lastModifiedBy>
  <cp:revision>18</cp:revision>
  <cp:lastPrinted>2023-11-29T17:35:24Z</cp:lastPrinted>
  <dcterms:created xsi:type="dcterms:W3CDTF">2015-11-11T18:30:42Z</dcterms:created>
  <dcterms:modified xsi:type="dcterms:W3CDTF">2024-05-31T15:35:16Z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0x010100281EBB8112FA8C4DA352090167B13015</vt:lpwstr>
  </property>
</Properties>
</file>